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282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DFA4-3DA7-481D-BC6F-E5162E758DD3}" type="datetimeFigureOut">
              <a:rPr lang="ro-RO" smtClean="0"/>
              <a:t>05.11.2015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E3E8C-D6C5-4C2D-95C9-9FFD99374E68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DFA4-3DA7-481D-BC6F-E5162E758DD3}" type="datetimeFigureOut">
              <a:rPr lang="ro-RO" smtClean="0"/>
              <a:t>05.11.2015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E3E8C-D6C5-4C2D-95C9-9FFD99374E68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DFA4-3DA7-481D-BC6F-E5162E758DD3}" type="datetimeFigureOut">
              <a:rPr lang="ro-RO" smtClean="0"/>
              <a:t>05.11.2015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E3E8C-D6C5-4C2D-95C9-9FFD99374E68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DFA4-3DA7-481D-BC6F-E5162E758DD3}" type="datetimeFigureOut">
              <a:rPr lang="ro-RO" smtClean="0"/>
              <a:t>05.11.2015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E3E8C-D6C5-4C2D-95C9-9FFD99374E68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DFA4-3DA7-481D-BC6F-E5162E758DD3}" type="datetimeFigureOut">
              <a:rPr lang="ro-RO" smtClean="0"/>
              <a:t>05.11.2015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E3E8C-D6C5-4C2D-95C9-9FFD99374E68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DFA4-3DA7-481D-BC6F-E5162E758DD3}" type="datetimeFigureOut">
              <a:rPr lang="ro-RO" smtClean="0"/>
              <a:t>05.11.2015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E3E8C-D6C5-4C2D-95C9-9FFD99374E68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DFA4-3DA7-481D-BC6F-E5162E758DD3}" type="datetimeFigureOut">
              <a:rPr lang="ro-RO" smtClean="0"/>
              <a:t>05.11.2015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E3E8C-D6C5-4C2D-95C9-9FFD99374E68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DFA4-3DA7-481D-BC6F-E5162E758DD3}" type="datetimeFigureOut">
              <a:rPr lang="ro-RO" smtClean="0"/>
              <a:t>05.11.2015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E3E8C-D6C5-4C2D-95C9-9FFD99374E68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DFA4-3DA7-481D-BC6F-E5162E758DD3}" type="datetimeFigureOut">
              <a:rPr lang="ro-RO" smtClean="0"/>
              <a:t>05.11.2015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E3E8C-D6C5-4C2D-95C9-9FFD99374E68}" type="slidenum">
              <a:rPr lang="ro-RO" smtClean="0"/>
              <a:t>‹#›</a:t>
            </a:fld>
            <a:endParaRPr lang="ro-RO"/>
          </a:p>
        </p:txBody>
      </p:sp>
      <p:sp>
        <p:nvSpPr>
          <p:cNvPr id="5" name="Dreptunghi 4"/>
          <p:cNvSpPr/>
          <p:nvPr userDrawn="1"/>
        </p:nvSpPr>
        <p:spPr>
          <a:xfrm>
            <a:off x="2143108" y="2214554"/>
            <a:ext cx="4357718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Dreptunghi 5"/>
          <p:cNvSpPr/>
          <p:nvPr userDrawn="1"/>
        </p:nvSpPr>
        <p:spPr>
          <a:xfrm>
            <a:off x="2143108" y="2643182"/>
            <a:ext cx="4357718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Dreptunghi 6"/>
          <p:cNvSpPr/>
          <p:nvPr userDrawn="1"/>
        </p:nvSpPr>
        <p:spPr>
          <a:xfrm>
            <a:off x="2143108" y="3071810"/>
            <a:ext cx="4357718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8" name="Dreptunghi 7"/>
          <p:cNvSpPr/>
          <p:nvPr userDrawn="1"/>
        </p:nvSpPr>
        <p:spPr>
          <a:xfrm>
            <a:off x="2143108" y="3500438"/>
            <a:ext cx="4357718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9" name="Dreptunghi 8"/>
          <p:cNvSpPr/>
          <p:nvPr userDrawn="1"/>
        </p:nvSpPr>
        <p:spPr>
          <a:xfrm>
            <a:off x="2143108" y="3929066"/>
            <a:ext cx="4357718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0" name="Dreptunghi 9"/>
          <p:cNvSpPr/>
          <p:nvPr userDrawn="1"/>
        </p:nvSpPr>
        <p:spPr>
          <a:xfrm>
            <a:off x="2143108" y="4357694"/>
            <a:ext cx="4357718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1" name="Dreptunghi 10"/>
          <p:cNvSpPr/>
          <p:nvPr userDrawn="1"/>
        </p:nvSpPr>
        <p:spPr>
          <a:xfrm>
            <a:off x="2143108" y="1000108"/>
            <a:ext cx="4357718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2" name="Dreptunghi 11"/>
          <p:cNvSpPr/>
          <p:nvPr userDrawn="1"/>
        </p:nvSpPr>
        <p:spPr>
          <a:xfrm>
            <a:off x="2143108" y="1428736"/>
            <a:ext cx="4357718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3" name="Dreptunghi 12"/>
          <p:cNvSpPr/>
          <p:nvPr userDrawn="1"/>
        </p:nvSpPr>
        <p:spPr>
          <a:xfrm>
            <a:off x="2143108" y="1857364"/>
            <a:ext cx="4357718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3" name="Oval 22"/>
          <p:cNvSpPr/>
          <p:nvPr userDrawn="1"/>
        </p:nvSpPr>
        <p:spPr>
          <a:xfrm>
            <a:off x="7286644" y="214290"/>
            <a:ext cx="500066" cy="500066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4" name="Oval 23"/>
          <p:cNvSpPr/>
          <p:nvPr userDrawn="1"/>
        </p:nvSpPr>
        <p:spPr>
          <a:xfrm>
            <a:off x="7286644" y="785794"/>
            <a:ext cx="500066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5" name="Oval 24"/>
          <p:cNvSpPr/>
          <p:nvPr userDrawn="1"/>
        </p:nvSpPr>
        <p:spPr>
          <a:xfrm>
            <a:off x="7286644" y="1357298"/>
            <a:ext cx="500066" cy="50006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1913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>
                                        <p:cTn id="1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1913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>
                                        <p:cTn id="1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1913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DFA4-3DA7-481D-BC6F-E5162E758DD3}" type="datetimeFigureOut">
              <a:rPr lang="ro-RO" smtClean="0"/>
              <a:t>05.11.2015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E3E8C-D6C5-4C2D-95C9-9FFD99374E68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DFA4-3DA7-481D-BC6F-E5162E758DD3}" type="datetimeFigureOut">
              <a:rPr lang="ro-RO" smtClean="0"/>
              <a:t>05.11.2015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E3E8C-D6C5-4C2D-95C9-9FFD99374E68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ADFA4-3DA7-481D-BC6F-E5162E758DD3}" type="datetimeFigureOut">
              <a:rPr lang="ro-RO" smtClean="0"/>
              <a:t>05.11.2015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E3E8C-D6C5-4C2D-95C9-9FFD99374E68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are 13"/>
          <p:cNvGrpSpPr/>
          <p:nvPr/>
        </p:nvGrpSpPr>
        <p:grpSpPr>
          <a:xfrm>
            <a:off x="1571604" y="1785926"/>
            <a:ext cx="360000" cy="360794"/>
            <a:chOff x="1571604" y="1785926"/>
            <a:chExt cx="360000" cy="360794"/>
          </a:xfrm>
        </p:grpSpPr>
        <p:sp>
          <p:nvSpPr>
            <p:cNvPr id="4" name="Formă liberă 3"/>
            <p:cNvSpPr/>
            <p:nvPr/>
          </p:nvSpPr>
          <p:spPr>
            <a:xfrm>
              <a:off x="1571604" y="1785926"/>
              <a:ext cx="360000" cy="360000"/>
            </a:xfrm>
            <a:custGeom>
              <a:avLst/>
              <a:gdLst>
                <a:gd name="connsiteX0" fmla="*/ 0 w 360000"/>
                <a:gd name="connsiteY0" fmla="*/ 180000 h 360000"/>
                <a:gd name="connsiteX1" fmla="*/ 52721 w 360000"/>
                <a:gd name="connsiteY1" fmla="*/ 52721 h 360000"/>
                <a:gd name="connsiteX2" fmla="*/ 180000 w 360000"/>
                <a:gd name="connsiteY2" fmla="*/ 0 h 360000"/>
                <a:gd name="connsiteX3" fmla="*/ 307279 w 360000"/>
                <a:gd name="connsiteY3" fmla="*/ 52721 h 360000"/>
                <a:gd name="connsiteX4" fmla="*/ 360000 w 360000"/>
                <a:gd name="connsiteY4" fmla="*/ 180000 h 360000"/>
                <a:gd name="connsiteX5" fmla="*/ 307279 w 360000"/>
                <a:gd name="connsiteY5" fmla="*/ 307279 h 360000"/>
                <a:gd name="connsiteX6" fmla="*/ 180000 w 360000"/>
                <a:gd name="connsiteY6" fmla="*/ 360000 h 360000"/>
                <a:gd name="connsiteX7" fmla="*/ 52721 w 360000"/>
                <a:gd name="connsiteY7" fmla="*/ 307279 h 360000"/>
                <a:gd name="connsiteX8" fmla="*/ 0 w 360000"/>
                <a:gd name="connsiteY8" fmla="*/ 18000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0000" h="360000">
                  <a:moveTo>
                    <a:pt x="0" y="180000"/>
                  </a:moveTo>
                  <a:cubicBezTo>
                    <a:pt x="0" y="132261"/>
                    <a:pt x="18964" y="86477"/>
                    <a:pt x="52721" y="52721"/>
                  </a:cubicBezTo>
                  <a:cubicBezTo>
                    <a:pt x="86478" y="18964"/>
                    <a:pt x="132261" y="0"/>
                    <a:pt x="180000" y="0"/>
                  </a:cubicBezTo>
                  <a:cubicBezTo>
                    <a:pt x="227739" y="0"/>
                    <a:pt x="273523" y="18964"/>
                    <a:pt x="307279" y="52721"/>
                  </a:cubicBezTo>
                  <a:cubicBezTo>
                    <a:pt x="341036" y="86478"/>
                    <a:pt x="360000" y="132261"/>
                    <a:pt x="360000" y="180000"/>
                  </a:cubicBezTo>
                  <a:cubicBezTo>
                    <a:pt x="360000" y="227739"/>
                    <a:pt x="341036" y="273523"/>
                    <a:pt x="307279" y="307279"/>
                  </a:cubicBezTo>
                  <a:cubicBezTo>
                    <a:pt x="273522" y="341036"/>
                    <a:pt x="227739" y="360000"/>
                    <a:pt x="180000" y="360000"/>
                  </a:cubicBezTo>
                  <a:cubicBezTo>
                    <a:pt x="132261" y="360000"/>
                    <a:pt x="86477" y="341036"/>
                    <a:pt x="52721" y="307279"/>
                  </a:cubicBezTo>
                  <a:cubicBezTo>
                    <a:pt x="18964" y="273522"/>
                    <a:pt x="0" y="227739"/>
                    <a:pt x="0" y="180000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cxnSp>
          <p:nvCxnSpPr>
            <p:cNvPr id="6" name="Conector drept 5"/>
            <p:cNvCxnSpPr>
              <a:stCxn id="4" idx="0"/>
              <a:endCxn id="4" idx="4"/>
            </p:cNvCxnSpPr>
            <p:nvPr/>
          </p:nvCxnSpPr>
          <p:spPr>
            <a:xfrm rot="16200000" flipH="1">
              <a:off x="1571604" y="1965926"/>
              <a:ext cx="36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ector drept 7"/>
            <p:cNvCxnSpPr>
              <a:stCxn id="4" idx="1"/>
              <a:endCxn id="4" idx="5"/>
            </p:cNvCxnSpPr>
            <p:nvPr/>
          </p:nvCxnSpPr>
          <p:spPr>
            <a:xfrm rot="16200000" flipH="1">
              <a:off x="1624325" y="1838647"/>
              <a:ext cx="254558" cy="2545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drept 9"/>
            <p:cNvCxnSpPr>
              <a:stCxn id="4" idx="7"/>
              <a:endCxn id="4" idx="3"/>
            </p:cNvCxnSpPr>
            <p:nvPr/>
          </p:nvCxnSpPr>
          <p:spPr>
            <a:xfrm rot="16200000" flipH="1" flipV="1">
              <a:off x="1624325" y="1838647"/>
              <a:ext cx="254558" cy="2545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drept 11"/>
            <p:cNvCxnSpPr>
              <a:stCxn id="4" idx="2"/>
              <a:endCxn id="4" idx="6"/>
            </p:cNvCxnSpPr>
            <p:nvPr/>
          </p:nvCxnSpPr>
          <p:spPr>
            <a:xfrm rot="10800000" flipH="1">
              <a:off x="1571604" y="1965926"/>
              <a:ext cx="36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ormă liberă 12"/>
            <p:cNvSpPr/>
            <p:nvPr/>
          </p:nvSpPr>
          <p:spPr>
            <a:xfrm>
              <a:off x="1571604" y="1785926"/>
              <a:ext cx="324094" cy="319329"/>
            </a:xfrm>
            <a:custGeom>
              <a:avLst/>
              <a:gdLst>
                <a:gd name="connsiteX0" fmla="*/ 0 w 108000"/>
                <a:gd name="connsiteY0" fmla="*/ 54000 h 108000"/>
                <a:gd name="connsiteX1" fmla="*/ 15816 w 108000"/>
                <a:gd name="connsiteY1" fmla="*/ 15816 h 108000"/>
                <a:gd name="connsiteX2" fmla="*/ 54000 w 108000"/>
                <a:gd name="connsiteY2" fmla="*/ 0 h 108000"/>
                <a:gd name="connsiteX3" fmla="*/ 92184 w 108000"/>
                <a:gd name="connsiteY3" fmla="*/ 15816 h 108000"/>
                <a:gd name="connsiteX4" fmla="*/ 108000 w 108000"/>
                <a:gd name="connsiteY4" fmla="*/ 54000 h 108000"/>
                <a:gd name="connsiteX5" fmla="*/ 92184 w 108000"/>
                <a:gd name="connsiteY5" fmla="*/ 92184 h 108000"/>
                <a:gd name="connsiteX6" fmla="*/ 54000 w 108000"/>
                <a:gd name="connsiteY6" fmla="*/ 108000 h 108000"/>
                <a:gd name="connsiteX7" fmla="*/ 15816 w 108000"/>
                <a:gd name="connsiteY7" fmla="*/ 92184 h 108000"/>
                <a:gd name="connsiteX8" fmla="*/ 0 w 108000"/>
                <a:gd name="connsiteY8" fmla="*/ 54000 h 108000"/>
                <a:gd name="connsiteX0" fmla="*/ 0 w 108000"/>
                <a:gd name="connsiteY0" fmla="*/ 54144 h 108144"/>
                <a:gd name="connsiteX1" fmla="*/ 15816 w 108000"/>
                <a:gd name="connsiteY1" fmla="*/ 15960 h 108144"/>
                <a:gd name="connsiteX2" fmla="*/ 23833 w 108000"/>
                <a:gd name="connsiteY2" fmla="*/ 16823 h 108144"/>
                <a:gd name="connsiteX3" fmla="*/ 54000 w 108000"/>
                <a:gd name="connsiteY3" fmla="*/ 144 h 108144"/>
                <a:gd name="connsiteX4" fmla="*/ 92184 w 108000"/>
                <a:gd name="connsiteY4" fmla="*/ 15960 h 108144"/>
                <a:gd name="connsiteX5" fmla="*/ 108000 w 108000"/>
                <a:gd name="connsiteY5" fmla="*/ 54144 h 108144"/>
                <a:gd name="connsiteX6" fmla="*/ 92184 w 108000"/>
                <a:gd name="connsiteY6" fmla="*/ 92328 h 108144"/>
                <a:gd name="connsiteX7" fmla="*/ 54000 w 108000"/>
                <a:gd name="connsiteY7" fmla="*/ 108144 h 108144"/>
                <a:gd name="connsiteX8" fmla="*/ 15816 w 108000"/>
                <a:gd name="connsiteY8" fmla="*/ 92328 h 108144"/>
                <a:gd name="connsiteX9" fmla="*/ 0 w 108000"/>
                <a:gd name="connsiteY9" fmla="*/ 54144 h 108144"/>
                <a:gd name="connsiteX0" fmla="*/ 0 w 108000"/>
                <a:gd name="connsiteY0" fmla="*/ 54144 h 108144"/>
                <a:gd name="connsiteX1" fmla="*/ 15816 w 108000"/>
                <a:gd name="connsiteY1" fmla="*/ 15960 h 108144"/>
                <a:gd name="connsiteX2" fmla="*/ 23833 w 108000"/>
                <a:gd name="connsiteY2" fmla="*/ 16823 h 108144"/>
                <a:gd name="connsiteX3" fmla="*/ 54000 w 108000"/>
                <a:gd name="connsiteY3" fmla="*/ 144 h 108144"/>
                <a:gd name="connsiteX4" fmla="*/ 92184 w 108000"/>
                <a:gd name="connsiteY4" fmla="*/ 15960 h 108144"/>
                <a:gd name="connsiteX5" fmla="*/ 108000 w 108000"/>
                <a:gd name="connsiteY5" fmla="*/ 54144 h 108144"/>
                <a:gd name="connsiteX6" fmla="*/ 92184 w 108000"/>
                <a:gd name="connsiteY6" fmla="*/ 92328 h 108144"/>
                <a:gd name="connsiteX7" fmla="*/ 54000 w 108000"/>
                <a:gd name="connsiteY7" fmla="*/ 108144 h 108144"/>
                <a:gd name="connsiteX8" fmla="*/ 15816 w 108000"/>
                <a:gd name="connsiteY8" fmla="*/ 92328 h 108144"/>
                <a:gd name="connsiteX9" fmla="*/ 0 w 108000"/>
                <a:gd name="connsiteY9" fmla="*/ 54144 h 108144"/>
                <a:gd name="connsiteX0" fmla="*/ 37333 w 145333"/>
                <a:gd name="connsiteY0" fmla="*/ 54144 h 176598"/>
                <a:gd name="connsiteX1" fmla="*/ 53149 w 145333"/>
                <a:gd name="connsiteY1" fmla="*/ 15960 h 176598"/>
                <a:gd name="connsiteX2" fmla="*/ 61166 w 145333"/>
                <a:gd name="connsiteY2" fmla="*/ 16823 h 176598"/>
                <a:gd name="connsiteX3" fmla="*/ 91333 w 145333"/>
                <a:gd name="connsiteY3" fmla="*/ 144 h 176598"/>
                <a:gd name="connsiteX4" fmla="*/ 129517 w 145333"/>
                <a:gd name="connsiteY4" fmla="*/ 15960 h 176598"/>
                <a:gd name="connsiteX5" fmla="*/ 145333 w 145333"/>
                <a:gd name="connsiteY5" fmla="*/ 54144 h 176598"/>
                <a:gd name="connsiteX6" fmla="*/ 129517 w 145333"/>
                <a:gd name="connsiteY6" fmla="*/ 92328 h 176598"/>
                <a:gd name="connsiteX7" fmla="*/ 91333 w 145333"/>
                <a:gd name="connsiteY7" fmla="*/ 108144 h 176598"/>
                <a:gd name="connsiteX8" fmla="*/ 6364 w 145333"/>
                <a:gd name="connsiteY8" fmla="*/ 173962 h 176598"/>
                <a:gd name="connsiteX9" fmla="*/ 53149 w 145333"/>
                <a:gd name="connsiteY9" fmla="*/ 92328 h 176598"/>
                <a:gd name="connsiteX10" fmla="*/ 37333 w 145333"/>
                <a:gd name="connsiteY10" fmla="*/ 54144 h 176598"/>
                <a:gd name="connsiteX0" fmla="*/ 37333 w 218552"/>
                <a:gd name="connsiteY0" fmla="*/ 54144 h 176598"/>
                <a:gd name="connsiteX1" fmla="*/ 53149 w 218552"/>
                <a:gd name="connsiteY1" fmla="*/ 15960 h 176598"/>
                <a:gd name="connsiteX2" fmla="*/ 61166 w 218552"/>
                <a:gd name="connsiteY2" fmla="*/ 16823 h 176598"/>
                <a:gd name="connsiteX3" fmla="*/ 91333 w 218552"/>
                <a:gd name="connsiteY3" fmla="*/ 144 h 176598"/>
                <a:gd name="connsiteX4" fmla="*/ 129517 w 218552"/>
                <a:gd name="connsiteY4" fmla="*/ 15960 h 176598"/>
                <a:gd name="connsiteX5" fmla="*/ 145333 w 218552"/>
                <a:gd name="connsiteY5" fmla="*/ 54144 h 176598"/>
                <a:gd name="connsiteX6" fmla="*/ 215916 w 218552"/>
                <a:gd name="connsiteY6" fmla="*/ 126337 h 176598"/>
                <a:gd name="connsiteX7" fmla="*/ 129517 w 218552"/>
                <a:gd name="connsiteY7" fmla="*/ 92328 h 176598"/>
                <a:gd name="connsiteX8" fmla="*/ 91333 w 218552"/>
                <a:gd name="connsiteY8" fmla="*/ 108144 h 176598"/>
                <a:gd name="connsiteX9" fmla="*/ 6364 w 218552"/>
                <a:gd name="connsiteY9" fmla="*/ 173962 h 176598"/>
                <a:gd name="connsiteX10" fmla="*/ 53149 w 218552"/>
                <a:gd name="connsiteY10" fmla="*/ 92328 h 176598"/>
                <a:gd name="connsiteX11" fmla="*/ 37333 w 218552"/>
                <a:gd name="connsiteY11" fmla="*/ 54144 h 176598"/>
                <a:gd name="connsiteX0" fmla="*/ 37333 w 218552"/>
                <a:gd name="connsiteY0" fmla="*/ 201907 h 324361"/>
                <a:gd name="connsiteX1" fmla="*/ 53149 w 218552"/>
                <a:gd name="connsiteY1" fmla="*/ 163723 h 324361"/>
                <a:gd name="connsiteX2" fmla="*/ 61166 w 218552"/>
                <a:gd name="connsiteY2" fmla="*/ 164586 h 324361"/>
                <a:gd name="connsiteX3" fmla="*/ 91333 w 218552"/>
                <a:gd name="connsiteY3" fmla="*/ 147907 h 324361"/>
                <a:gd name="connsiteX4" fmla="*/ 94503 w 218552"/>
                <a:gd name="connsiteY4" fmla="*/ 2636 h 324361"/>
                <a:gd name="connsiteX5" fmla="*/ 129517 w 218552"/>
                <a:gd name="connsiteY5" fmla="*/ 163723 h 324361"/>
                <a:gd name="connsiteX6" fmla="*/ 145333 w 218552"/>
                <a:gd name="connsiteY6" fmla="*/ 201907 h 324361"/>
                <a:gd name="connsiteX7" fmla="*/ 215916 w 218552"/>
                <a:gd name="connsiteY7" fmla="*/ 274100 h 324361"/>
                <a:gd name="connsiteX8" fmla="*/ 129517 w 218552"/>
                <a:gd name="connsiteY8" fmla="*/ 240091 h 324361"/>
                <a:gd name="connsiteX9" fmla="*/ 91333 w 218552"/>
                <a:gd name="connsiteY9" fmla="*/ 255907 h 324361"/>
                <a:gd name="connsiteX10" fmla="*/ 6364 w 218552"/>
                <a:gd name="connsiteY10" fmla="*/ 321725 h 324361"/>
                <a:gd name="connsiteX11" fmla="*/ 53149 w 218552"/>
                <a:gd name="connsiteY11" fmla="*/ 240091 h 324361"/>
                <a:gd name="connsiteX12" fmla="*/ 37333 w 218552"/>
                <a:gd name="connsiteY12" fmla="*/ 201907 h 324361"/>
                <a:gd name="connsiteX0" fmla="*/ 0 w 324127"/>
                <a:gd name="connsiteY0" fmla="*/ 130445 h 324361"/>
                <a:gd name="connsiteX1" fmla="*/ 158724 w 324127"/>
                <a:gd name="connsiteY1" fmla="*/ 163723 h 324361"/>
                <a:gd name="connsiteX2" fmla="*/ 166741 w 324127"/>
                <a:gd name="connsiteY2" fmla="*/ 164586 h 324361"/>
                <a:gd name="connsiteX3" fmla="*/ 196908 w 324127"/>
                <a:gd name="connsiteY3" fmla="*/ 147907 h 324361"/>
                <a:gd name="connsiteX4" fmla="*/ 200078 w 324127"/>
                <a:gd name="connsiteY4" fmla="*/ 2636 h 324361"/>
                <a:gd name="connsiteX5" fmla="*/ 235092 w 324127"/>
                <a:gd name="connsiteY5" fmla="*/ 163723 h 324361"/>
                <a:gd name="connsiteX6" fmla="*/ 250908 w 324127"/>
                <a:gd name="connsiteY6" fmla="*/ 201907 h 324361"/>
                <a:gd name="connsiteX7" fmla="*/ 321491 w 324127"/>
                <a:gd name="connsiteY7" fmla="*/ 274100 h 324361"/>
                <a:gd name="connsiteX8" fmla="*/ 235092 w 324127"/>
                <a:gd name="connsiteY8" fmla="*/ 240091 h 324361"/>
                <a:gd name="connsiteX9" fmla="*/ 196908 w 324127"/>
                <a:gd name="connsiteY9" fmla="*/ 255907 h 324361"/>
                <a:gd name="connsiteX10" fmla="*/ 111939 w 324127"/>
                <a:gd name="connsiteY10" fmla="*/ 321725 h 324361"/>
                <a:gd name="connsiteX11" fmla="*/ 158724 w 324127"/>
                <a:gd name="connsiteY11" fmla="*/ 240091 h 324361"/>
                <a:gd name="connsiteX12" fmla="*/ 0 w 324127"/>
                <a:gd name="connsiteY12" fmla="*/ 130445 h 324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4127" h="324361">
                  <a:moveTo>
                    <a:pt x="0" y="130445"/>
                  </a:moveTo>
                  <a:cubicBezTo>
                    <a:pt x="0" y="116123"/>
                    <a:pt x="148597" y="173850"/>
                    <a:pt x="158724" y="163723"/>
                  </a:cubicBezTo>
                  <a:cubicBezTo>
                    <a:pt x="162696" y="157503"/>
                    <a:pt x="160377" y="167222"/>
                    <a:pt x="166741" y="164586"/>
                  </a:cubicBezTo>
                  <a:cubicBezTo>
                    <a:pt x="173105" y="161950"/>
                    <a:pt x="191352" y="174899"/>
                    <a:pt x="196908" y="147907"/>
                  </a:cubicBezTo>
                  <a:cubicBezTo>
                    <a:pt x="202464" y="120915"/>
                    <a:pt x="193714" y="0"/>
                    <a:pt x="200078" y="2636"/>
                  </a:cubicBezTo>
                  <a:cubicBezTo>
                    <a:pt x="206442" y="5272"/>
                    <a:pt x="226620" y="130511"/>
                    <a:pt x="235092" y="163723"/>
                  </a:cubicBezTo>
                  <a:cubicBezTo>
                    <a:pt x="243564" y="196935"/>
                    <a:pt x="236508" y="183511"/>
                    <a:pt x="250908" y="201907"/>
                  </a:cubicBezTo>
                  <a:cubicBezTo>
                    <a:pt x="265308" y="220303"/>
                    <a:pt x="324127" y="267736"/>
                    <a:pt x="321491" y="274100"/>
                  </a:cubicBezTo>
                  <a:cubicBezTo>
                    <a:pt x="318855" y="280464"/>
                    <a:pt x="255856" y="243123"/>
                    <a:pt x="235092" y="240091"/>
                  </a:cubicBezTo>
                  <a:cubicBezTo>
                    <a:pt x="214328" y="237059"/>
                    <a:pt x="217434" y="242301"/>
                    <a:pt x="196908" y="255907"/>
                  </a:cubicBezTo>
                  <a:cubicBezTo>
                    <a:pt x="176383" y="269513"/>
                    <a:pt x="118303" y="324361"/>
                    <a:pt x="111939" y="321725"/>
                  </a:cubicBezTo>
                  <a:cubicBezTo>
                    <a:pt x="105575" y="319089"/>
                    <a:pt x="177381" y="271971"/>
                    <a:pt x="158724" y="240091"/>
                  </a:cubicBezTo>
                  <a:cubicBezTo>
                    <a:pt x="140068" y="208211"/>
                    <a:pt x="0" y="144767"/>
                    <a:pt x="0" y="13044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</p:grpSp>
      <p:grpSp>
        <p:nvGrpSpPr>
          <p:cNvPr id="15" name="Grupare 14"/>
          <p:cNvGrpSpPr/>
          <p:nvPr/>
        </p:nvGrpSpPr>
        <p:grpSpPr>
          <a:xfrm>
            <a:off x="2143108" y="1857364"/>
            <a:ext cx="360000" cy="360794"/>
            <a:chOff x="1571604" y="1785926"/>
            <a:chExt cx="360000" cy="360794"/>
          </a:xfrm>
        </p:grpSpPr>
        <p:sp>
          <p:nvSpPr>
            <p:cNvPr id="16" name="Formă liberă 15"/>
            <p:cNvSpPr/>
            <p:nvPr/>
          </p:nvSpPr>
          <p:spPr>
            <a:xfrm>
              <a:off x="1571604" y="1785926"/>
              <a:ext cx="360000" cy="360000"/>
            </a:xfrm>
            <a:custGeom>
              <a:avLst/>
              <a:gdLst>
                <a:gd name="connsiteX0" fmla="*/ 0 w 360000"/>
                <a:gd name="connsiteY0" fmla="*/ 180000 h 360000"/>
                <a:gd name="connsiteX1" fmla="*/ 52721 w 360000"/>
                <a:gd name="connsiteY1" fmla="*/ 52721 h 360000"/>
                <a:gd name="connsiteX2" fmla="*/ 180000 w 360000"/>
                <a:gd name="connsiteY2" fmla="*/ 0 h 360000"/>
                <a:gd name="connsiteX3" fmla="*/ 307279 w 360000"/>
                <a:gd name="connsiteY3" fmla="*/ 52721 h 360000"/>
                <a:gd name="connsiteX4" fmla="*/ 360000 w 360000"/>
                <a:gd name="connsiteY4" fmla="*/ 180000 h 360000"/>
                <a:gd name="connsiteX5" fmla="*/ 307279 w 360000"/>
                <a:gd name="connsiteY5" fmla="*/ 307279 h 360000"/>
                <a:gd name="connsiteX6" fmla="*/ 180000 w 360000"/>
                <a:gd name="connsiteY6" fmla="*/ 360000 h 360000"/>
                <a:gd name="connsiteX7" fmla="*/ 52721 w 360000"/>
                <a:gd name="connsiteY7" fmla="*/ 307279 h 360000"/>
                <a:gd name="connsiteX8" fmla="*/ 0 w 360000"/>
                <a:gd name="connsiteY8" fmla="*/ 18000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0000" h="360000">
                  <a:moveTo>
                    <a:pt x="0" y="180000"/>
                  </a:moveTo>
                  <a:cubicBezTo>
                    <a:pt x="0" y="132261"/>
                    <a:pt x="18964" y="86477"/>
                    <a:pt x="52721" y="52721"/>
                  </a:cubicBezTo>
                  <a:cubicBezTo>
                    <a:pt x="86478" y="18964"/>
                    <a:pt x="132261" y="0"/>
                    <a:pt x="180000" y="0"/>
                  </a:cubicBezTo>
                  <a:cubicBezTo>
                    <a:pt x="227739" y="0"/>
                    <a:pt x="273523" y="18964"/>
                    <a:pt x="307279" y="52721"/>
                  </a:cubicBezTo>
                  <a:cubicBezTo>
                    <a:pt x="341036" y="86478"/>
                    <a:pt x="360000" y="132261"/>
                    <a:pt x="360000" y="180000"/>
                  </a:cubicBezTo>
                  <a:cubicBezTo>
                    <a:pt x="360000" y="227739"/>
                    <a:pt x="341036" y="273523"/>
                    <a:pt x="307279" y="307279"/>
                  </a:cubicBezTo>
                  <a:cubicBezTo>
                    <a:pt x="273522" y="341036"/>
                    <a:pt x="227739" y="360000"/>
                    <a:pt x="180000" y="360000"/>
                  </a:cubicBezTo>
                  <a:cubicBezTo>
                    <a:pt x="132261" y="360000"/>
                    <a:pt x="86477" y="341036"/>
                    <a:pt x="52721" y="307279"/>
                  </a:cubicBezTo>
                  <a:cubicBezTo>
                    <a:pt x="18964" y="273522"/>
                    <a:pt x="0" y="227739"/>
                    <a:pt x="0" y="180000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cxnSp>
          <p:nvCxnSpPr>
            <p:cNvPr id="17" name="Conector drept 16"/>
            <p:cNvCxnSpPr>
              <a:stCxn id="16" idx="0"/>
              <a:endCxn id="16" idx="4"/>
            </p:cNvCxnSpPr>
            <p:nvPr/>
          </p:nvCxnSpPr>
          <p:spPr>
            <a:xfrm rot="16200000" flipH="1">
              <a:off x="1571604" y="1965926"/>
              <a:ext cx="36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drept 17"/>
            <p:cNvCxnSpPr>
              <a:stCxn id="16" idx="1"/>
              <a:endCxn id="16" idx="5"/>
            </p:cNvCxnSpPr>
            <p:nvPr/>
          </p:nvCxnSpPr>
          <p:spPr>
            <a:xfrm rot="16200000" flipH="1">
              <a:off x="1624325" y="1838647"/>
              <a:ext cx="254558" cy="2545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drept 18"/>
            <p:cNvCxnSpPr>
              <a:stCxn id="16" idx="7"/>
              <a:endCxn id="16" idx="3"/>
            </p:cNvCxnSpPr>
            <p:nvPr/>
          </p:nvCxnSpPr>
          <p:spPr>
            <a:xfrm rot="16200000" flipH="1" flipV="1">
              <a:off x="1624325" y="1838647"/>
              <a:ext cx="254558" cy="2545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drept 19"/>
            <p:cNvCxnSpPr>
              <a:stCxn id="16" idx="2"/>
              <a:endCxn id="16" idx="6"/>
            </p:cNvCxnSpPr>
            <p:nvPr/>
          </p:nvCxnSpPr>
          <p:spPr>
            <a:xfrm rot="10800000" flipH="1">
              <a:off x="1571604" y="1965926"/>
              <a:ext cx="36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ormă liberă 20"/>
            <p:cNvSpPr/>
            <p:nvPr/>
          </p:nvSpPr>
          <p:spPr>
            <a:xfrm>
              <a:off x="1571604" y="1785926"/>
              <a:ext cx="324094" cy="319329"/>
            </a:xfrm>
            <a:custGeom>
              <a:avLst/>
              <a:gdLst>
                <a:gd name="connsiteX0" fmla="*/ 0 w 108000"/>
                <a:gd name="connsiteY0" fmla="*/ 54000 h 108000"/>
                <a:gd name="connsiteX1" fmla="*/ 15816 w 108000"/>
                <a:gd name="connsiteY1" fmla="*/ 15816 h 108000"/>
                <a:gd name="connsiteX2" fmla="*/ 54000 w 108000"/>
                <a:gd name="connsiteY2" fmla="*/ 0 h 108000"/>
                <a:gd name="connsiteX3" fmla="*/ 92184 w 108000"/>
                <a:gd name="connsiteY3" fmla="*/ 15816 h 108000"/>
                <a:gd name="connsiteX4" fmla="*/ 108000 w 108000"/>
                <a:gd name="connsiteY4" fmla="*/ 54000 h 108000"/>
                <a:gd name="connsiteX5" fmla="*/ 92184 w 108000"/>
                <a:gd name="connsiteY5" fmla="*/ 92184 h 108000"/>
                <a:gd name="connsiteX6" fmla="*/ 54000 w 108000"/>
                <a:gd name="connsiteY6" fmla="*/ 108000 h 108000"/>
                <a:gd name="connsiteX7" fmla="*/ 15816 w 108000"/>
                <a:gd name="connsiteY7" fmla="*/ 92184 h 108000"/>
                <a:gd name="connsiteX8" fmla="*/ 0 w 108000"/>
                <a:gd name="connsiteY8" fmla="*/ 54000 h 108000"/>
                <a:gd name="connsiteX0" fmla="*/ 0 w 108000"/>
                <a:gd name="connsiteY0" fmla="*/ 54144 h 108144"/>
                <a:gd name="connsiteX1" fmla="*/ 15816 w 108000"/>
                <a:gd name="connsiteY1" fmla="*/ 15960 h 108144"/>
                <a:gd name="connsiteX2" fmla="*/ 23833 w 108000"/>
                <a:gd name="connsiteY2" fmla="*/ 16823 h 108144"/>
                <a:gd name="connsiteX3" fmla="*/ 54000 w 108000"/>
                <a:gd name="connsiteY3" fmla="*/ 144 h 108144"/>
                <a:gd name="connsiteX4" fmla="*/ 92184 w 108000"/>
                <a:gd name="connsiteY4" fmla="*/ 15960 h 108144"/>
                <a:gd name="connsiteX5" fmla="*/ 108000 w 108000"/>
                <a:gd name="connsiteY5" fmla="*/ 54144 h 108144"/>
                <a:gd name="connsiteX6" fmla="*/ 92184 w 108000"/>
                <a:gd name="connsiteY6" fmla="*/ 92328 h 108144"/>
                <a:gd name="connsiteX7" fmla="*/ 54000 w 108000"/>
                <a:gd name="connsiteY7" fmla="*/ 108144 h 108144"/>
                <a:gd name="connsiteX8" fmla="*/ 15816 w 108000"/>
                <a:gd name="connsiteY8" fmla="*/ 92328 h 108144"/>
                <a:gd name="connsiteX9" fmla="*/ 0 w 108000"/>
                <a:gd name="connsiteY9" fmla="*/ 54144 h 108144"/>
                <a:gd name="connsiteX0" fmla="*/ 0 w 108000"/>
                <a:gd name="connsiteY0" fmla="*/ 54144 h 108144"/>
                <a:gd name="connsiteX1" fmla="*/ 15816 w 108000"/>
                <a:gd name="connsiteY1" fmla="*/ 15960 h 108144"/>
                <a:gd name="connsiteX2" fmla="*/ 23833 w 108000"/>
                <a:gd name="connsiteY2" fmla="*/ 16823 h 108144"/>
                <a:gd name="connsiteX3" fmla="*/ 54000 w 108000"/>
                <a:gd name="connsiteY3" fmla="*/ 144 h 108144"/>
                <a:gd name="connsiteX4" fmla="*/ 92184 w 108000"/>
                <a:gd name="connsiteY4" fmla="*/ 15960 h 108144"/>
                <a:gd name="connsiteX5" fmla="*/ 108000 w 108000"/>
                <a:gd name="connsiteY5" fmla="*/ 54144 h 108144"/>
                <a:gd name="connsiteX6" fmla="*/ 92184 w 108000"/>
                <a:gd name="connsiteY6" fmla="*/ 92328 h 108144"/>
                <a:gd name="connsiteX7" fmla="*/ 54000 w 108000"/>
                <a:gd name="connsiteY7" fmla="*/ 108144 h 108144"/>
                <a:gd name="connsiteX8" fmla="*/ 15816 w 108000"/>
                <a:gd name="connsiteY8" fmla="*/ 92328 h 108144"/>
                <a:gd name="connsiteX9" fmla="*/ 0 w 108000"/>
                <a:gd name="connsiteY9" fmla="*/ 54144 h 108144"/>
                <a:gd name="connsiteX0" fmla="*/ 37333 w 145333"/>
                <a:gd name="connsiteY0" fmla="*/ 54144 h 176598"/>
                <a:gd name="connsiteX1" fmla="*/ 53149 w 145333"/>
                <a:gd name="connsiteY1" fmla="*/ 15960 h 176598"/>
                <a:gd name="connsiteX2" fmla="*/ 61166 w 145333"/>
                <a:gd name="connsiteY2" fmla="*/ 16823 h 176598"/>
                <a:gd name="connsiteX3" fmla="*/ 91333 w 145333"/>
                <a:gd name="connsiteY3" fmla="*/ 144 h 176598"/>
                <a:gd name="connsiteX4" fmla="*/ 129517 w 145333"/>
                <a:gd name="connsiteY4" fmla="*/ 15960 h 176598"/>
                <a:gd name="connsiteX5" fmla="*/ 145333 w 145333"/>
                <a:gd name="connsiteY5" fmla="*/ 54144 h 176598"/>
                <a:gd name="connsiteX6" fmla="*/ 129517 w 145333"/>
                <a:gd name="connsiteY6" fmla="*/ 92328 h 176598"/>
                <a:gd name="connsiteX7" fmla="*/ 91333 w 145333"/>
                <a:gd name="connsiteY7" fmla="*/ 108144 h 176598"/>
                <a:gd name="connsiteX8" fmla="*/ 6364 w 145333"/>
                <a:gd name="connsiteY8" fmla="*/ 173962 h 176598"/>
                <a:gd name="connsiteX9" fmla="*/ 53149 w 145333"/>
                <a:gd name="connsiteY9" fmla="*/ 92328 h 176598"/>
                <a:gd name="connsiteX10" fmla="*/ 37333 w 145333"/>
                <a:gd name="connsiteY10" fmla="*/ 54144 h 176598"/>
                <a:gd name="connsiteX0" fmla="*/ 37333 w 218552"/>
                <a:gd name="connsiteY0" fmla="*/ 54144 h 176598"/>
                <a:gd name="connsiteX1" fmla="*/ 53149 w 218552"/>
                <a:gd name="connsiteY1" fmla="*/ 15960 h 176598"/>
                <a:gd name="connsiteX2" fmla="*/ 61166 w 218552"/>
                <a:gd name="connsiteY2" fmla="*/ 16823 h 176598"/>
                <a:gd name="connsiteX3" fmla="*/ 91333 w 218552"/>
                <a:gd name="connsiteY3" fmla="*/ 144 h 176598"/>
                <a:gd name="connsiteX4" fmla="*/ 129517 w 218552"/>
                <a:gd name="connsiteY4" fmla="*/ 15960 h 176598"/>
                <a:gd name="connsiteX5" fmla="*/ 145333 w 218552"/>
                <a:gd name="connsiteY5" fmla="*/ 54144 h 176598"/>
                <a:gd name="connsiteX6" fmla="*/ 215916 w 218552"/>
                <a:gd name="connsiteY6" fmla="*/ 126337 h 176598"/>
                <a:gd name="connsiteX7" fmla="*/ 129517 w 218552"/>
                <a:gd name="connsiteY7" fmla="*/ 92328 h 176598"/>
                <a:gd name="connsiteX8" fmla="*/ 91333 w 218552"/>
                <a:gd name="connsiteY8" fmla="*/ 108144 h 176598"/>
                <a:gd name="connsiteX9" fmla="*/ 6364 w 218552"/>
                <a:gd name="connsiteY9" fmla="*/ 173962 h 176598"/>
                <a:gd name="connsiteX10" fmla="*/ 53149 w 218552"/>
                <a:gd name="connsiteY10" fmla="*/ 92328 h 176598"/>
                <a:gd name="connsiteX11" fmla="*/ 37333 w 218552"/>
                <a:gd name="connsiteY11" fmla="*/ 54144 h 176598"/>
                <a:gd name="connsiteX0" fmla="*/ 37333 w 218552"/>
                <a:gd name="connsiteY0" fmla="*/ 201907 h 324361"/>
                <a:gd name="connsiteX1" fmla="*/ 53149 w 218552"/>
                <a:gd name="connsiteY1" fmla="*/ 163723 h 324361"/>
                <a:gd name="connsiteX2" fmla="*/ 61166 w 218552"/>
                <a:gd name="connsiteY2" fmla="*/ 164586 h 324361"/>
                <a:gd name="connsiteX3" fmla="*/ 91333 w 218552"/>
                <a:gd name="connsiteY3" fmla="*/ 147907 h 324361"/>
                <a:gd name="connsiteX4" fmla="*/ 94503 w 218552"/>
                <a:gd name="connsiteY4" fmla="*/ 2636 h 324361"/>
                <a:gd name="connsiteX5" fmla="*/ 129517 w 218552"/>
                <a:gd name="connsiteY5" fmla="*/ 163723 h 324361"/>
                <a:gd name="connsiteX6" fmla="*/ 145333 w 218552"/>
                <a:gd name="connsiteY6" fmla="*/ 201907 h 324361"/>
                <a:gd name="connsiteX7" fmla="*/ 215916 w 218552"/>
                <a:gd name="connsiteY7" fmla="*/ 274100 h 324361"/>
                <a:gd name="connsiteX8" fmla="*/ 129517 w 218552"/>
                <a:gd name="connsiteY8" fmla="*/ 240091 h 324361"/>
                <a:gd name="connsiteX9" fmla="*/ 91333 w 218552"/>
                <a:gd name="connsiteY9" fmla="*/ 255907 h 324361"/>
                <a:gd name="connsiteX10" fmla="*/ 6364 w 218552"/>
                <a:gd name="connsiteY10" fmla="*/ 321725 h 324361"/>
                <a:gd name="connsiteX11" fmla="*/ 53149 w 218552"/>
                <a:gd name="connsiteY11" fmla="*/ 240091 h 324361"/>
                <a:gd name="connsiteX12" fmla="*/ 37333 w 218552"/>
                <a:gd name="connsiteY12" fmla="*/ 201907 h 324361"/>
                <a:gd name="connsiteX0" fmla="*/ 0 w 324127"/>
                <a:gd name="connsiteY0" fmla="*/ 130445 h 324361"/>
                <a:gd name="connsiteX1" fmla="*/ 158724 w 324127"/>
                <a:gd name="connsiteY1" fmla="*/ 163723 h 324361"/>
                <a:gd name="connsiteX2" fmla="*/ 166741 w 324127"/>
                <a:gd name="connsiteY2" fmla="*/ 164586 h 324361"/>
                <a:gd name="connsiteX3" fmla="*/ 196908 w 324127"/>
                <a:gd name="connsiteY3" fmla="*/ 147907 h 324361"/>
                <a:gd name="connsiteX4" fmla="*/ 200078 w 324127"/>
                <a:gd name="connsiteY4" fmla="*/ 2636 h 324361"/>
                <a:gd name="connsiteX5" fmla="*/ 235092 w 324127"/>
                <a:gd name="connsiteY5" fmla="*/ 163723 h 324361"/>
                <a:gd name="connsiteX6" fmla="*/ 250908 w 324127"/>
                <a:gd name="connsiteY6" fmla="*/ 201907 h 324361"/>
                <a:gd name="connsiteX7" fmla="*/ 321491 w 324127"/>
                <a:gd name="connsiteY7" fmla="*/ 274100 h 324361"/>
                <a:gd name="connsiteX8" fmla="*/ 235092 w 324127"/>
                <a:gd name="connsiteY8" fmla="*/ 240091 h 324361"/>
                <a:gd name="connsiteX9" fmla="*/ 196908 w 324127"/>
                <a:gd name="connsiteY9" fmla="*/ 255907 h 324361"/>
                <a:gd name="connsiteX10" fmla="*/ 111939 w 324127"/>
                <a:gd name="connsiteY10" fmla="*/ 321725 h 324361"/>
                <a:gd name="connsiteX11" fmla="*/ 158724 w 324127"/>
                <a:gd name="connsiteY11" fmla="*/ 240091 h 324361"/>
                <a:gd name="connsiteX12" fmla="*/ 0 w 324127"/>
                <a:gd name="connsiteY12" fmla="*/ 130445 h 324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4127" h="324361">
                  <a:moveTo>
                    <a:pt x="0" y="130445"/>
                  </a:moveTo>
                  <a:cubicBezTo>
                    <a:pt x="0" y="116123"/>
                    <a:pt x="148597" y="173850"/>
                    <a:pt x="158724" y="163723"/>
                  </a:cubicBezTo>
                  <a:cubicBezTo>
                    <a:pt x="162696" y="157503"/>
                    <a:pt x="160377" y="167222"/>
                    <a:pt x="166741" y="164586"/>
                  </a:cubicBezTo>
                  <a:cubicBezTo>
                    <a:pt x="173105" y="161950"/>
                    <a:pt x="191352" y="174899"/>
                    <a:pt x="196908" y="147907"/>
                  </a:cubicBezTo>
                  <a:cubicBezTo>
                    <a:pt x="202464" y="120915"/>
                    <a:pt x="193714" y="0"/>
                    <a:pt x="200078" y="2636"/>
                  </a:cubicBezTo>
                  <a:cubicBezTo>
                    <a:pt x="206442" y="5272"/>
                    <a:pt x="226620" y="130511"/>
                    <a:pt x="235092" y="163723"/>
                  </a:cubicBezTo>
                  <a:cubicBezTo>
                    <a:pt x="243564" y="196935"/>
                    <a:pt x="236508" y="183511"/>
                    <a:pt x="250908" y="201907"/>
                  </a:cubicBezTo>
                  <a:cubicBezTo>
                    <a:pt x="265308" y="220303"/>
                    <a:pt x="324127" y="267736"/>
                    <a:pt x="321491" y="274100"/>
                  </a:cubicBezTo>
                  <a:cubicBezTo>
                    <a:pt x="318855" y="280464"/>
                    <a:pt x="255856" y="243123"/>
                    <a:pt x="235092" y="240091"/>
                  </a:cubicBezTo>
                  <a:cubicBezTo>
                    <a:pt x="214328" y="237059"/>
                    <a:pt x="217434" y="242301"/>
                    <a:pt x="196908" y="255907"/>
                  </a:cubicBezTo>
                  <a:cubicBezTo>
                    <a:pt x="176383" y="269513"/>
                    <a:pt x="118303" y="324361"/>
                    <a:pt x="111939" y="321725"/>
                  </a:cubicBezTo>
                  <a:cubicBezTo>
                    <a:pt x="105575" y="319089"/>
                    <a:pt x="177381" y="271971"/>
                    <a:pt x="158724" y="240091"/>
                  </a:cubicBezTo>
                  <a:cubicBezTo>
                    <a:pt x="140068" y="208211"/>
                    <a:pt x="0" y="144767"/>
                    <a:pt x="0" y="13044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</p:grpSp>
      <p:grpSp>
        <p:nvGrpSpPr>
          <p:cNvPr id="22" name="Grupare 21"/>
          <p:cNvGrpSpPr/>
          <p:nvPr/>
        </p:nvGrpSpPr>
        <p:grpSpPr>
          <a:xfrm>
            <a:off x="1724004" y="1938326"/>
            <a:ext cx="360000" cy="360794"/>
            <a:chOff x="1571604" y="1785926"/>
            <a:chExt cx="360000" cy="360794"/>
          </a:xfrm>
        </p:grpSpPr>
        <p:sp>
          <p:nvSpPr>
            <p:cNvPr id="23" name="Formă liberă 22"/>
            <p:cNvSpPr/>
            <p:nvPr/>
          </p:nvSpPr>
          <p:spPr>
            <a:xfrm>
              <a:off x="1571604" y="1785926"/>
              <a:ext cx="360000" cy="360000"/>
            </a:xfrm>
            <a:custGeom>
              <a:avLst/>
              <a:gdLst>
                <a:gd name="connsiteX0" fmla="*/ 0 w 360000"/>
                <a:gd name="connsiteY0" fmla="*/ 180000 h 360000"/>
                <a:gd name="connsiteX1" fmla="*/ 52721 w 360000"/>
                <a:gd name="connsiteY1" fmla="*/ 52721 h 360000"/>
                <a:gd name="connsiteX2" fmla="*/ 180000 w 360000"/>
                <a:gd name="connsiteY2" fmla="*/ 0 h 360000"/>
                <a:gd name="connsiteX3" fmla="*/ 307279 w 360000"/>
                <a:gd name="connsiteY3" fmla="*/ 52721 h 360000"/>
                <a:gd name="connsiteX4" fmla="*/ 360000 w 360000"/>
                <a:gd name="connsiteY4" fmla="*/ 180000 h 360000"/>
                <a:gd name="connsiteX5" fmla="*/ 307279 w 360000"/>
                <a:gd name="connsiteY5" fmla="*/ 307279 h 360000"/>
                <a:gd name="connsiteX6" fmla="*/ 180000 w 360000"/>
                <a:gd name="connsiteY6" fmla="*/ 360000 h 360000"/>
                <a:gd name="connsiteX7" fmla="*/ 52721 w 360000"/>
                <a:gd name="connsiteY7" fmla="*/ 307279 h 360000"/>
                <a:gd name="connsiteX8" fmla="*/ 0 w 360000"/>
                <a:gd name="connsiteY8" fmla="*/ 18000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0000" h="360000">
                  <a:moveTo>
                    <a:pt x="0" y="180000"/>
                  </a:moveTo>
                  <a:cubicBezTo>
                    <a:pt x="0" y="132261"/>
                    <a:pt x="18964" y="86477"/>
                    <a:pt x="52721" y="52721"/>
                  </a:cubicBezTo>
                  <a:cubicBezTo>
                    <a:pt x="86478" y="18964"/>
                    <a:pt x="132261" y="0"/>
                    <a:pt x="180000" y="0"/>
                  </a:cubicBezTo>
                  <a:cubicBezTo>
                    <a:pt x="227739" y="0"/>
                    <a:pt x="273523" y="18964"/>
                    <a:pt x="307279" y="52721"/>
                  </a:cubicBezTo>
                  <a:cubicBezTo>
                    <a:pt x="341036" y="86478"/>
                    <a:pt x="360000" y="132261"/>
                    <a:pt x="360000" y="180000"/>
                  </a:cubicBezTo>
                  <a:cubicBezTo>
                    <a:pt x="360000" y="227739"/>
                    <a:pt x="341036" y="273523"/>
                    <a:pt x="307279" y="307279"/>
                  </a:cubicBezTo>
                  <a:cubicBezTo>
                    <a:pt x="273522" y="341036"/>
                    <a:pt x="227739" y="360000"/>
                    <a:pt x="180000" y="360000"/>
                  </a:cubicBezTo>
                  <a:cubicBezTo>
                    <a:pt x="132261" y="360000"/>
                    <a:pt x="86477" y="341036"/>
                    <a:pt x="52721" y="307279"/>
                  </a:cubicBezTo>
                  <a:cubicBezTo>
                    <a:pt x="18964" y="273522"/>
                    <a:pt x="0" y="227739"/>
                    <a:pt x="0" y="180000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cxnSp>
          <p:nvCxnSpPr>
            <p:cNvPr id="24" name="Conector drept 23"/>
            <p:cNvCxnSpPr>
              <a:stCxn id="23" idx="0"/>
              <a:endCxn id="23" idx="4"/>
            </p:cNvCxnSpPr>
            <p:nvPr/>
          </p:nvCxnSpPr>
          <p:spPr>
            <a:xfrm rot="16200000" flipH="1">
              <a:off x="1571604" y="1965926"/>
              <a:ext cx="36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ctor drept 24"/>
            <p:cNvCxnSpPr>
              <a:stCxn id="23" idx="1"/>
              <a:endCxn id="23" idx="5"/>
            </p:cNvCxnSpPr>
            <p:nvPr/>
          </p:nvCxnSpPr>
          <p:spPr>
            <a:xfrm rot="16200000" flipH="1">
              <a:off x="1624325" y="1838647"/>
              <a:ext cx="254558" cy="2545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drept 25"/>
            <p:cNvCxnSpPr>
              <a:stCxn id="23" idx="7"/>
              <a:endCxn id="23" idx="3"/>
            </p:cNvCxnSpPr>
            <p:nvPr/>
          </p:nvCxnSpPr>
          <p:spPr>
            <a:xfrm rot="16200000" flipH="1" flipV="1">
              <a:off x="1624325" y="1838647"/>
              <a:ext cx="254558" cy="2545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ector drept 26"/>
            <p:cNvCxnSpPr>
              <a:stCxn id="23" idx="2"/>
              <a:endCxn id="23" idx="6"/>
            </p:cNvCxnSpPr>
            <p:nvPr/>
          </p:nvCxnSpPr>
          <p:spPr>
            <a:xfrm rot="10800000" flipH="1">
              <a:off x="1571604" y="1965926"/>
              <a:ext cx="36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Formă liberă 27"/>
            <p:cNvSpPr/>
            <p:nvPr/>
          </p:nvSpPr>
          <p:spPr>
            <a:xfrm>
              <a:off x="1571604" y="1785926"/>
              <a:ext cx="324094" cy="319329"/>
            </a:xfrm>
            <a:custGeom>
              <a:avLst/>
              <a:gdLst>
                <a:gd name="connsiteX0" fmla="*/ 0 w 108000"/>
                <a:gd name="connsiteY0" fmla="*/ 54000 h 108000"/>
                <a:gd name="connsiteX1" fmla="*/ 15816 w 108000"/>
                <a:gd name="connsiteY1" fmla="*/ 15816 h 108000"/>
                <a:gd name="connsiteX2" fmla="*/ 54000 w 108000"/>
                <a:gd name="connsiteY2" fmla="*/ 0 h 108000"/>
                <a:gd name="connsiteX3" fmla="*/ 92184 w 108000"/>
                <a:gd name="connsiteY3" fmla="*/ 15816 h 108000"/>
                <a:gd name="connsiteX4" fmla="*/ 108000 w 108000"/>
                <a:gd name="connsiteY4" fmla="*/ 54000 h 108000"/>
                <a:gd name="connsiteX5" fmla="*/ 92184 w 108000"/>
                <a:gd name="connsiteY5" fmla="*/ 92184 h 108000"/>
                <a:gd name="connsiteX6" fmla="*/ 54000 w 108000"/>
                <a:gd name="connsiteY6" fmla="*/ 108000 h 108000"/>
                <a:gd name="connsiteX7" fmla="*/ 15816 w 108000"/>
                <a:gd name="connsiteY7" fmla="*/ 92184 h 108000"/>
                <a:gd name="connsiteX8" fmla="*/ 0 w 108000"/>
                <a:gd name="connsiteY8" fmla="*/ 54000 h 108000"/>
                <a:gd name="connsiteX0" fmla="*/ 0 w 108000"/>
                <a:gd name="connsiteY0" fmla="*/ 54144 h 108144"/>
                <a:gd name="connsiteX1" fmla="*/ 15816 w 108000"/>
                <a:gd name="connsiteY1" fmla="*/ 15960 h 108144"/>
                <a:gd name="connsiteX2" fmla="*/ 23833 w 108000"/>
                <a:gd name="connsiteY2" fmla="*/ 16823 h 108144"/>
                <a:gd name="connsiteX3" fmla="*/ 54000 w 108000"/>
                <a:gd name="connsiteY3" fmla="*/ 144 h 108144"/>
                <a:gd name="connsiteX4" fmla="*/ 92184 w 108000"/>
                <a:gd name="connsiteY4" fmla="*/ 15960 h 108144"/>
                <a:gd name="connsiteX5" fmla="*/ 108000 w 108000"/>
                <a:gd name="connsiteY5" fmla="*/ 54144 h 108144"/>
                <a:gd name="connsiteX6" fmla="*/ 92184 w 108000"/>
                <a:gd name="connsiteY6" fmla="*/ 92328 h 108144"/>
                <a:gd name="connsiteX7" fmla="*/ 54000 w 108000"/>
                <a:gd name="connsiteY7" fmla="*/ 108144 h 108144"/>
                <a:gd name="connsiteX8" fmla="*/ 15816 w 108000"/>
                <a:gd name="connsiteY8" fmla="*/ 92328 h 108144"/>
                <a:gd name="connsiteX9" fmla="*/ 0 w 108000"/>
                <a:gd name="connsiteY9" fmla="*/ 54144 h 108144"/>
                <a:gd name="connsiteX0" fmla="*/ 0 w 108000"/>
                <a:gd name="connsiteY0" fmla="*/ 54144 h 108144"/>
                <a:gd name="connsiteX1" fmla="*/ 15816 w 108000"/>
                <a:gd name="connsiteY1" fmla="*/ 15960 h 108144"/>
                <a:gd name="connsiteX2" fmla="*/ 23833 w 108000"/>
                <a:gd name="connsiteY2" fmla="*/ 16823 h 108144"/>
                <a:gd name="connsiteX3" fmla="*/ 54000 w 108000"/>
                <a:gd name="connsiteY3" fmla="*/ 144 h 108144"/>
                <a:gd name="connsiteX4" fmla="*/ 92184 w 108000"/>
                <a:gd name="connsiteY4" fmla="*/ 15960 h 108144"/>
                <a:gd name="connsiteX5" fmla="*/ 108000 w 108000"/>
                <a:gd name="connsiteY5" fmla="*/ 54144 h 108144"/>
                <a:gd name="connsiteX6" fmla="*/ 92184 w 108000"/>
                <a:gd name="connsiteY6" fmla="*/ 92328 h 108144"/>
                <a:gd name="connsiteX7" fmla="*/ 54000 w 108000"/>
                <a:gd name="connsiteY7" fmla="*/ 108144 h 108144"/>
                <a:gd name="connsiteX8" fmla="*/ 15816 w 108000"/>
                <a:gd name="connsiteY8" fmla="*/ 92328 h 108144"/>
                <a:gd name="connsiteX9" fmla="*/ 0 w 108000"/>
                <a:gd name="connsiteY9" fmla="*/ 54144 h 108144"/>
                <a:gd name="connsiteX0" fmla="*/ 37333 w 145333"/>
                <a:gd name="connsiteY0" fmla="*/ 54144 h 176598"/>
                <a:gd name="connsiteX1" fmla="*/ 53149 w 145333"/>
                <a:gd name="connsiteY1" fmla="*/ 15960 h 176598"/>
                <a:gd name="connsiteX2" fmla="*/ 61166 w 145333"/>
                <a:gd name="connsiteY2" fmla="*/ 16823 h 176598"/>
                <a:gd name="connsiteX3" fmla="*/ 91333 w 145333"/>
                <a:gd name="connsiteY3" fmla="*/ 144 h 176598"/>
                <a:gd name="connsiteX4" fmla="*/ 129517 w 145333"/>
                <a:gd name="connsiteY4" fmla="*/ 15960 h 176598"/>
                <a:gd name="connsiteX5" fmla="*/ 145333 w 145333"/>
                <a:gd name="connsiteY5" fmla="*/ 54144 h 176598"/>
                <a:gd name="connsiteX6" fmla="*/ 129517 w 145333"/>
                <a:gd name="connsiteY6" fmla="*/ 92328 h 176598"/>
                <a:gd name="connsiteX7" fmla="*/ 91333 w 145333"/>
                <a:gd name="connsiteY7" fmla="*/ 108144 h 176598"/>
                <a:gd name="connsiteX8" fmla="*/ 6364 w 145333"/>
                <a:gd name="connsiteY8" fmla="*/ 173962 h 176598"/>
                <a:gd name="connsiteX9" fmla="*/ 53149 w 145333"/>
                <a:gd name="connsiteY9" fmla="*/ 92328 h 176598"/>
                <a:gd name="connsiteX10" fmla="*/ 37333 w 145333"/>
                <a:gd name="connsiteY10" fmla="*/ 54144 h 176598"/>
                <a:gd name="connsiteX0" fmla="*/ 37333 w 218552"/>
                <a:gd name="connsiteY0" fmla="*/ 54144 h 176598"/>
                <a:gd name="connsiteX1" fmla="*/ 53149 w 218552"/>
                <a:gd name="connsiteY1" fmla="*/ 15960 h 176598"/>
                <a:gd name="connsiteX2" fmla="*/ 61166 w 218552"/>
                <a:gd name="connsiteY2" fmla="*/ 16823 h 176598"/>
                <a:gd name="connsiteX3" fmla="*/ 91333 w 218552"/>
                <a:gd name="connsiteY3" fmla="*/ 144 h 176598"/>
                <a:gd name="connsiteX4" fmla="*/ 129517 w 218552"/>
                <a:gd name="connsiteY4" fmla="*/ 15960 h 176598"/>
                <a:gd name="connsiteX5" fmla="*/ 145333 w 218552"/>
                <a:gd name="connsiteY5" fmla="*/ 54144 h 176598"/>
                <a:gd name="connsiteX6" fmla="*/ 215916 w 218552"/>
                <a:gd name="connsiteY6" fmla="*/ 126337 h 176598"/>
                <a:gd name="connsiteX7" fmla="*/ 129517 w 218552"/>
                <a:gd name="connsiteY7" fmla="*/ 92328 h 176598"/>
                <a:gd name="connsiteX8" fmla="*/ 91333 w 218552"/>
                <a:gd name="connsiteY8" fmla="*/ 108144 h 176598"/>
                <a:gd name="connsiteX9" fmla="*/ 6364 w 218552"/>
                <a:gd name="connsiteY9" fmla="*/ 173962 h 176598"/>
                <a:gd name="connsiteX10" fmla="*/ 53149 w 218552"/>
                <a:gd name="connsiteY10" fmla="*/ 92328 h 176598"/>
                <a:gd name="connsiteX11" fmla="*/ 37333 w 218552"/>
                <a:gd name="connsiteY11" fmla="*/ 54144 h 176598"/>
                <a:gd name="connsiteX0" fmla="*/ 37333 w 218552"/>
                <a:gd name="connsiteY0" fmla="*/ 201907 h 324361"/>
                <a:gd name="connsiteX1" fmla="*/ 53149 w 218552"/>
                <a:gd name="connsiteY1" fmla="*/ 163723 h 324361"/>
                <a:gd name="connsiteX2" fmla="*/ 61166 w 218552"/>
                <a:gd name="connsiteY2" fmla="*/ 164586 h 324361"/>
                <a:gd name="connsiteX3" fmla="*/ 91333 w 218552"/>
                <a:gd name="connsiteY3" fmla="*/ 147907 h 324361"/>
                <a:gd name="connsiteX4" fmla="*/ 94503 w 218552"/>
                <a:gd name="connsiteY4" fmla="*/ 2636 h 324361"/>
                <a:gd name="connsiteX5" fmla="*/ 129517 w 218552"/>
                <a:gd name="connsiteY5" fmla="*/ 163723 h 324361"/>
                <a:gd name="connsiteX6" fmla="*/ 145333 w 218552"/>
                <a:gd name="connsiteY6" fmla="*/ 201907 h 324361"/>
                <a:gd name="connsiteX7" fmla="*/ 215916 w 218552"/>
                <a:gd name="connsiteY7" fmla="*/ 274100 h 324361"/>
                <a:gd name="connsiteX8" fmla="*/ 129517 w 218552"/>
                <a:gd name="connsiteY8" fmla="*/ 240091 h 324361"/>
                <a:gd name="connsiteX9" fmla="*/ 91333 w 218552"/>
                <a:gd name="connsiteY9" fmla="*/ 255907 h 324361"/>
                <a:gd name="connsiteX10" fmla="*/ 6364 w 218552"/>
                <a:gd name="connsiteY10" fmla="*/ 321725 h 324361"/>
                <a:gd name="connsiteX11" fmla="*/ 53149 w 218552"/>
                <a:gd name="connsiteY11" fmla="*/ 240091 h 324361"/>
                <a:gd name="connsiteX12" fmla="*/ 37333 w 218552"/>
                <a:gd name="connsiteY12" fmla="*/ 201907 h 324361"/>
                <a:gd name="connsiteX0" fmla="*/ 0 w 324127"/>
                <a:gd name="connsiteY0" fmla="*/ 130445 h 324361"/>
                <a:gd name="connsiteX1" fmla="*/ 158724 w 324127"/>
                <a:gd name="connsiteY1" fmla="*/ 163723 h 324361"/>
                <a:gd name="connsiteX2" fmla="*/ 166741 w 324127"/>
                <a:gd name="connsiteY2" fmla="*/ 164586 h 324361"/>
                <a:gd name="connsiteX3" fmla="*/ 196908 w 324127"/>
                <a:gd name="connsiteY3" fmla="*/ 147907 h 324361"/>
                <a:gd name="connsiteX4" fmla="*/ 200078 w 324127"/>
                <a:gd name="connsiteY4" fmla="*/ 2636 h 324361"/>
                <a:gd name="connsiteX5" fmla="*/ 235092 w 324127"/>
                <a:gd name="connsiteY5" fmla="*/ 163723 h 324361"/>
                <a:gd name="connsiteX6" fmla="*/ 250908 w 324127"/>
                <a:gd name="connsiteY6" fmla="*/ 201907 h 324361"/>
                <a:gd name="connsiteX7" fmla="*/ 321491 w 324127"/>
                <a:gd name="connsiteY7" fmla="*/ 274100 h 324361"/>
                <a:gd name="connsiteX8" fmla="*/ 235092 w 324127"/>
                <a:gd name="connsiteY8" fmla="*/ 240091 h 324361"/>
                <a:gd name="connsiteX9" fmla="*/ 196908 w 324127"/>
                <a:gd name="connsiteY9" fmla="*/ 255907 h 324361"/>
                <a:gd name="connsiteX10" fmla="*/ 111939 w 324127"/>
                <a:gd name="connsiteY10" fmla="*/ 321725 h 324361"/>
                <a:gd name="connsiteX11" fmla="*/ 158724 w 324127"/>
                <a:gd name="connsiteY11" fmla="*/ 240091 h 324361"/>
                <a:gd name="connsiteX12" fmla="*/ 0 w 324127"/>
                <a:gd name="connsiteY12" fmla="*/ 130445 h 324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4127" h="324361">
                  <a:moveTo>
                    <a:pt x="0" y="130445"/>
                  </a:moveTo>
                  <a:cubicBezTo>
                    <a:pt x="0" y="116123"/>
                    <a:pt x="148597" y="173850"/>
                    <a:pt x="158724" y="163723"/>
                  </a:cubicBezTo>
                  <a:cubicBezTo>
                    <a:pt x="162696" y="157503"/>
                    <a:pt x="160377" y="167222"/>
                    <a:pt x="166741" y="164586"/>
                  </a:cubicBezTo>
                  <a:cubicBezTo>
                    <a:pt x="173105" y="161950"/>
                    <a:pt x="191352" y="174899"/>
                    <a:pt x="196908" y="147907"/>
                  </a:cubicBezTo>
                  <a:cubicBezTo>
                    <a:pt x="202464" y="120915"/>
                    <a:pt x="193714" y="0"/>
                    <a:pt x="200078" y="2636"/>
                  </a:cubicBezTo>
                  <a:cubicBezTo>
                    <a:pt x="206442" y="5272"/>
                    <a:pt x="226620" y="130511"/>
                    <a:pt x="235092" y="163723"/>
                  </a:cubicBezTo>
                  <a:cubicBezTo>
                    <a:pt x="243564" y="196935"/>
                    <a:pt x="236508" y="183511"/>
                    <a:pt x="250908" y="201907"/>
                  </a:cubicBezTo>
                  <a:cubicBezTo>
                    <a:pt x="265308" y="220303"/>
                    <a:pt x="324127" y="267736"/>
                    <a:pt x="321491" y="274100"/>
                  </a:cubicBezTo>
                  <a:cubicBezTo>
                    <a:pt x="318855" y="280464"/>
                    <a:pt x="255856" y="243123"/>
                    <a:pt x="235092" y="240091"/>
                  </a:cubicBezTo>
                  <a:cubicBezTo>
                    <a:pt x="214328" y="237059"/>
                    <a:pt x="217434" y="242301"/>
                    <a:pt x="196908" y="255907"/>
                  </a:cubicBezTo>
                  <a:cubicBezTo>
                    <a:pt x="176383" y="269513"/>
                    <a:pt x="118303" y="324361"/>
                    <a:pt x="111939" y="321725"/>
                  </a:cubicBezTo>
                  <a:cubicBezTo>
                    <a:pt x="105575" y="319089"/>
                    <a:pt x="177381" y="271971"/>
                    <a:pt x="158724" y="240091"/>
                  </a:cubicBezTo>
                  <a:cubicBezTo>
                    <a:pt x="140068" y="208211"/>
                    <a:pt x="0" y="144767"/>
                    <a:pt x="0" y="13044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</p:grpSp>
      <p:grpSp>
        <p:nvGrpSpPr>
          <p:cNvPr id="29" name="Grupare 28"/>
          <p:cNvGrpSpPr/>
          <p:nvPr/>
        </p:nvGrpSpPr>
        <p:grpSpPr>
          <a:xfrm>
            <a:off x="2285984" y="2000240"/>
            <a:ext cx="360000" cy="360794"/>
            <a:chOff x="1571604" y="1785926"/>
            <a:chExt cx="360000" cy="360794"/>
          </a:xfrm>
        </p:grpSpPr>
        <p:sp>
          <p:nvSpPr>
            <p:cNvPr id="30" name="Formă liberă 29"/>
            <p:cNvSpPr/>
            <p:nvPr/>
          </p:nvSpPr>
          <p:spPr>
            <a:xfrm>
              <a:off x="1571604" y="1785926"/>
              <a:ext cx="360000" cy="360000"/>
            </a:xfrm>
            <a:custGeom>
              <a:avLst/>
              <a:gdLst>
                <a:gd name="connsiteX0" fmla="*/ 0 w 360000"/>
                <a:gd name="connsiteY0" fmla="*/ 180000 h 360000"/>
                <a:gd name="connsiteX1" fmla="*/ 52721 w 360000"/>
                <a:gd name="connsiteY1" fmla="*/ 52721 h 360000"/>
                <a:gd name="connsiteX2" fmla="*/ 180000 w 360000"/>
                <a:gd name="connsiteY2" fmla="*/ 0 h 360000"/>
                <a:gd name="connsiteX3" fmla="*/ 307279 w 360000"/>
                <a:gd name="connsiteY3" fmla="*/ 52721 h 360000"/>
                <a:gd name="connsiteX4" fmla="*/ 360000 w 360000"/>
                <a:gd name="connsiteY4" fmla="*/ 180000 h 360000"/>
                <a:gd name="connsiteX5" fmla="*/ 307279 w 360000"/>
                <a:gd name="connsiteY5" fmla="*/ 307279 h 360000"/>
                <a:gd name="connsiteX6" fmla="*/ 180000 w 360000"/>
                <a:gd name="connsiteY6" fmla="*/ 360000 h 360000"/>
                <a:gd name="connsiteX7" fmla="*/ 52721 w 360000"/>
                <a:gd name="connsiteY7" fmla="*/ 307279 h 360000"/>
                <a:gd name="connsiteX8" fmla="*/ 0 w 360000"/>
                <a:gd name="connsiteY8" fmla="*/ 18000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0000" h="360000">
                  <a:moveTo>
                    <a:pt x="0" y="180000"/>
                  </a:moveTo>
                  <a:cubicBezTo>
                    <a:pt x="0" y="132261"/>
                    <a:pt x="18964" y="86477"/>
                    <a:pt x="52721" y="52721"/>
                  </a:cubicBezTo>
                  <a:cubicBezTo>
                    <a:pt x="86478" y="18964"/>
                    <a:pt x="132261" y="0"/>
                    <a:pt x="180000" y="0"/>
                  </a:cubicBezTo>
                  <a:cubicBezTo>
                    <a:pt x="227739" y="0"/>
                    <a:pt x="273523" y="18964"/>
                    <a:pt x="307279" y="52721"/>
                  </a:cubicBezTo>
                  <a:cubicBezTo>
                    <a:pt x="341036" y="86478"/>
                    <a:pt x="360000" y="132261"/>
                    <a:pt x="360000" y="180000"/>
                  </a:cubicBezTo>
                  <a:cubicBezTo>
                    <a:pt x="360000" y="227739"/>
                    <a:pt x="341036" y="273523"/>
                    <a:pt x="307279" y="307279"/>
                  </a:cubicBezTo>
                  <a:cubicBezTo>
                    <a:pt x="273522" y="341036"/>
                    <a:pt x="227739" y="360000"/>
                    <a:pt x="180000" y="360000"/>
                  </a:cubicBezTo>
                  <a:cubicBezTo>
                    <a:pt x="132261" y="360000"/>
                    <a:pt x="86477" y="341036"/>
                    <a:pt x="52721" y="307279"/>
                  </a:cubicBezTo>
                  <a:cubicBezTo>
                    <a:pt x="18964" y="273522"/>
                    <a:pt x="0" y="227739"/>
                    <a:pt x="0" y="180000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cxnSp>
          <p:nvCxnSpPr>
            <p:cNvPr id="31" name="Conector drept 30"/>
            <p:cNvCxnSpPr>
              <a:stCxn id="30" idx="0"/>
              <a:endCxn id="30" idx="4"/>
            </p:cNvCxnSpPr>
            <p:nvPr/>
          </p:nvCxnSpPr>
          <p:spPr>
            <a:xfrm rot="16200000" flipH="1">
              <a:off x="1571604" y="1965926"/>
              <a:ext cx="36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drept 31"/>
            <p:cNvCxnSpPr>
              <a:stCxn id="30" idx="1"/>
              <a:endCxn id="30" idx="5"/>
            </p:cNvCxnSpPr>
            <p:nvPr/>
          </p:nvCxnSpPr>
          <p:spPr>
            <a:xfrm rot="16200000" flipH="1">
              <a:off x="1624325" y="1838647"/>
              <a:ext cx="254558" cy="2545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ector drept 32"/>
            <p:cNvCxnSpPr>
              <a:stCxn id="30" idx="7"/>
              <a:endCxn id="30" idx="3"/>
            </p:cNvCxnSpPr>
            <p:nvPr/>
          </p:nvCxnSpPr>
          <p:spPr>
            <a:xfrm rot="16200000" flipH="1" flipV="1">
              <a:off x="1624325" y="1838647"/>
              <a:ext cx="254558" cy="2545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drept 33"/>
            <p:cNvCxnSpPr>
              <a:stCxn id="30" idx="2"/>
              <a:endCxn id="30" idx="6"/>
            </p:cNvCxnSpPr>
            <p:nvPr/>
          </p:nvCxnSpPr>
          <p:spPr>
            <a:xfrm rot="10800000" flipH="1">
              <a:off x="1571604" y="1965926"/>
              <a:ext cx="36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Formă liberă 34"/>
            <p:cNvSpPr/>
            <p:nvPr/>
          </p:nvSpPr>
          <p:spPr>
            <a:xfrm>
              <a:off x="1571604" y="1785926"/>
              <a:ext cx="324094" cy="319329"/>
            </a:xfrm>
            <a:custGeom>
              <a:avLst/>
              <a:gdLst>
                <a:gd name="connsiteX0" fmla="*/ 0 w 108000"/>
                <a:gd name="connsiteY0" fmla="*/ 54000 h 108000"/>
                <a:gd name="connsiteX1" fmla="*/ 15816 w 108000"/>
                <a:gd name="connsiteY1" fmla="*/ 15816 h 108000"/>
                <a:gd name="connsiteX2" fmla="*/ 54000 w 108000"/>
                <a:gd name="connsiteY2" fmla="*/ 0 h 108000"/>
                <a:gd name="connsiteX3" fmla="*/ 92184 w 108000"/>
                <a:gd name="connsiteY3" fmla="*/ 15816 h 108000"/>
                <a:gd name="connsiteX4" fmla="*/ 108000 w 108000"/>
                <a:gd name="connsiteY4" fmla="*/ 54000 h 108000"/>
                <a:gd name="connsiteX5" fmla="*/ 92184 w 108000"/>
                <a:gd name="connsiteY5" fmla="*/ 92184 h 108000"/>
                <a:gd name="connsiteX6" fmla="*/ 54000 w 108000"/>
                <a:gd name="connsiteY6" fmla="*/ 108000 h 108000"/>
                <a:gd name="connsiteX7" fmla="*/ 15816 w 108000"/>
                <a:gd name="connsiteY7" fmla="*/ 92184 h 108000"/>
                <a:gd name="connsiteX8" fmla="*/ 0 w 108000"/>
                <a:gd name="connsiteY8" fmla="*/ 54000 h 108000"/>
                <a:gd name="connsiteX0" fmla="*/ 0 w 108000"/>
                <a:gd name="connsiteY0" fmla="*/ 54144 h 108144"/>
                <a:gd name="connsiteX1" fmla="*/ 15816 w 108000"/>
                <a:gd name="connsiteY1" fmla="*/ 15960 h 108144"/>
                <a:gd name="connsiteX2" fmla="*/ 23833 w 108000"/>
                <a:gd name="connsiteY2" fmla="*/ 16823 h 108144"/>
                <a:gd name="connsiteX3" fmla="*/ 54000 w 108000"/>
                <a:gd name="connsiteY3" fmla="*/ 144 h 108144"/>
                <a:gd name="connsiteX4" fmla="*/ 92184 w 108000"/>
                <a:gd name="connsiteY4" fmla="*/ 15960 h 108144"/>
                <a:gd name="connsiteX5" fmla="*/ 108000 w 108000"/>
                <a:gd name="connsiteY5" fmla="*/ 54144 h 108144"/>
                <a:gd name="connsiteX6" fmla="*/ 92184 w 108000"/>
                <a:gd name="connsiteY6" fmla="*/ 92328 h 108144"/>
                <a:gd name="connsiteX7" fmla="*/ 54000 w 108000"/>
                <a:gd name="connsiteY7" fmla="*/ 108144 h 108144"/>
                <a:gd name="connsiteX8" fmla="*/ 15816 w 108000"/>
                <a:gd name="connsiteY8" fmla="*/ 92328 h 108144"/>
                <a:gd name="connsiteX9" fmla="*/ 0 w 108000"/>
                <a:gd name="connsiteY9" fmla="*/ 54144 h 108144"/>
                <a:gd name="connsiteX0" fmla="*/ 0 w 108000"/>
                <a:gd name="connsiteY0" fmla="*/ 54144 h 108144"/>
                <a:gd name="connsiteX1" fmla="*/ 15816 w 108000"/>
                <a:gd name="connsiteY1" fmla="*/ 15960 h 108144"/>
                <a:gd name="connsiteX2" fmla="*/ 23833 w 108000"/>
                <a:gd name="connsiteY2" fmla="*/ 16823 h 108144"/>
                <a:gd name="connsiteX3" fmla="*/ 54000 w 108000"/>
                <a:gd name="connsiteY3" fmla="*/ 144 h 108144"/>
                <a:gd name="connsiteX4" fmla="*/ 92184 w 108000"/>
                <a:gd name="connsiteY4" fmla="*/ 15960 h 108144"/>
                <a:gd name="connsiteX5" fmla="*/ 108000 w 108000"/>
                <a:gd name="connsiteY5" fmla="*/ 54144 h 108144"/>
                <a:gd name="connsiteX6" fmla="*/ 92184 w 108000"/>
                <a:gd name="connsiteY6" fmla="*/ 92328 h 108144"/>
                <a:gd name="connsiteX7" fmla="*/ 54000 w 108000"/>
                <a:gd name="connsiteY7" fmla="*/ 108144 h 108144"/>
                <a:gd name="connsiteX8" fmla="*/ 15816 w 108000"/>
                <a:gd name="connsiteY8" fmla="*/ 92328 h 108144"/>
                <a:gd name="connsiteX9" fmla="*/ 0 w 108000"/>
                <a:gd name="connsiteY9" fmla="*/ 54144 h 108144"/>
                <a:gd name="connsiteX0" fmla="*/ 37333 w 145333"/>
                <a:gd name="connsiteY0" fmla="*/ 54144 h 176598"/>
                <a:gd name="connsiteX1" fmla="*/ 53149 w 145333"/>
                <a:gd name="connsiteY1" fmla="*/ 15960 h 176598"/>
                <a:gd name="connsiteX2" fmla="*/ 61166 w 145333"/>
                <a:gd name="connsiteY2" fmla="*/ 16823 h 176598"/>
                <a:gd name="connsiteX3" fmla="*/ 91333 w 145333"/>
                <a:gd name="connsiteY3" fmla="*/ 144 h 176598"/>
                <a:gd name="connsiteX4" fmla="*/ 129517 w 145333"/>
                <a:gd name="connsiteY4" fmla="*/ 15960 h 176598"/>
                <a:gd name="connsiteX5" fmla="*/ 145333 w 145333"/>
                <a:gd name="connsiteY5" fmla="*/ 54144 h 176598"/>
                <a:gd name="connsiteX6" fmla="*/ 129517 w 145333"/>
                <a:gd name="connsiteY6" fmla="*/ 92328 h 176598"/>
                <a:gd name="connsiteX7" fmla="*/ 91333 w 145333"/>
                <a:gd name="connsiteY7" fmla="*/ 108144 h 176598"/>
                <a:gd name="connsiteX8" fmla="*/ 6364 w 145333"/>
                <a:gd name="connsiteY8" fmla="*/ 173962 h 176598"/>
                <a:gd name="connsiteX9" fmla="*/ 53149 w 145333"/>
                <a:gd name="connsiteY9" fmla="*/ 92328 h 176598"/>
                <a:gd name="connsiteX10" fmla="*/ 37333 w 145333"/>
                <a:gd name="connsiteY10" fmla="*/ 54144 h 176598"/>
                <a:gd name="connsiteX0" fmla="*/ 37333 w 218552"/>
                <a:gd name="connsiteY0" fmla="*/ 54144 h 176598"/>
                <a:gd name="connsiteX1" fmla="*/ 53149 w 218552"/>
                <a:gd name="connsiteY1" fmla="*/ 15960 h 176598"/>
                <a:gd name="connsiteX2" fmla="*/ 61166 w 218552"/>
                <a:gd name="connsiteY2" fmla="*/ 16823 h 176598"/>
                <a:gd name="connsiteX3" fmla="*/ 91333 w 218552"/>
                <a:gd name="connsiteY3" fmla="*/ 144 h 176598"/>
                <a:gd name="connsiteX4" fmla="*/ 129517 w 218552"/>
                <a:gd name="connsiteY4" fmla="*/ 15960 h 176598"/>
                <a:gd name="connsiteX5" fmla="*/ 145333 w 218552"/>
                <a:gd name="connsiteY5" fmla="*/ 54144 h 176598"/>
                <a:gd name="connsiteX6" fmla="*/ 215916 w 218552"/>
                <a:gd name="connsiteY6" fmla="*/ 126337 h 176598"/>
                <a:gd name="connsiteX7" fmla="*/ 129517 w 218552"/>
                <a:gd name="connsiteY7" fmla="*/ 92328 h 176598"/>
                <a:gd name="connsiteX8" fmla="*/ 91333 w 218552"/>
                <a:gd name="connsiteY8" fmla="*/ 108144 h 176598"/>
                <a:gd name="connsiteX9" fmla="*/ 6364 w 218552"/>
                <a:gd name="connsiteY9" fmla="*/ 173962 h 176598"/>
                <a:gd name="connsiteX10" fmla="*/ 53149 w 218552"/>
                <a:gd name="connsiteY10" fmla="*/ 92328 h 176598"/>
                <a:gd name="connsiteX11" fmla="*/ 37333 w 218552"/>
                <a:gd name="connsiteY11" fmla="*/ 54144 h 176598"/>
                <a:gd name="connsiteX0" fmla="*/ 37333 w 218552"/>
                <a:gd name="connsiteY0" fmla="*/ 201907 h 324361"/>
                <a:gd name="connsiteX1" fmla="*/ 53149 w 218552"/>
                <a:gd name="connsiteY1" fmla="*/ 163723 h 324361"/>
                <a:gd name="connsiteX2" fmla="*/ 61166 w 218552"/>
                <a:gd name="connsiteY2" fmla="*/ 164586 h 324361"/>
                <a:gd name="connsiteX3" fmla="*/ 91333 w 218552"/>
                <a:gd name="connsiteY3" fmla="*/ 147907 h 324361"/>
                <a:gd name="connsiteX4" fmla="*/ 94503 w 218552"/>
                <a:gd name="connsiteY4" fmla="*/ 2636 h 324361"/>
                <a:gd name="connsiteX5" fmla="*/ 129517 w 218552"/>
                <a:gd name="connsiteY5" fmla="*/ 163723 h 324361"/>
                <a:gd name="connsiteX6" fmla="*/ 145333 w 218552"/>
                <a:gd name="connsiteY6" fmla="*/ 201907 h 324361"/>
                <a:gd name="connsiteX7" fmla="*/ 215916 w 218552"/>
                <a:gd name="connsiteY7" fmla="*/ 274100 h 324361"/>
                <a:gd name="connsiteX8" fmla="*/ 129517 w 218552"/>
                <a:gd name="connsiteY8" fmla="*/ 240091 h 324361"/>
                <a:gd name="connsiteX9" fmla="*/ 91333 w 218552"/>
                <a:gd name="connsiteY9" fmla="*/ 255907 h 324361"/>
                <a:gd name="connsiteX10" fmla="*/ 6364 w 218552"/>
                <a:gd name="connsiteY10" fmla="*/ 321725 h 324361"/>
                <a:gd name="connsiteX11" fmla="*/ 53149 w 218552"/>
                <a:gd name="connsiteY11" fmla="*/ 240091 h 324361"/>
                <a:gd name="connsiteX12" fmla="*/ 37333 w 218552"/>
                <a:gd name="connsiteY12" fmla="*/ 201907 h 324361"/>
                <a:gd name="connsiteX0" fmla="*/ 0 w 324127"/>
                <a:gd name="connsiteY0" fmla="*/ 130445 h 324361"/>
                <a:gd name="connsiteX1" fmla="*/ 158724 w 324127"/>
                <a:gd name="connsiteY1" fmla="*/ 163723 h 324361"/>
                <a:gd name="connsiteX2" fmla="*/ 166741 w 324127"/>
                <a:gd name="connsiteY2" fmla="*/ 164586 h 324361"/>
                <a:gd name="connsiteX3" fmla="*/ 196908 w 324127"/>
                <a:gd name="connsiteY3" fmla="*/ 147907 h 324361"/>
                <a:gd name="connsiteX4" fmla="*/ 200078 w 324127"/>
                <a:gd name="connsiteY4" fmla="*/ 2636 h 324361"/>
                <a:gd name="connsiteX5" fmla="*/ 235092 w 324127"/>
                <a:gd name="connsiteY5" fmla="*/ 163723 h 324361"/>
                <a:gd name="connsiteX6" fmla="*/ 250908 w 324127"/>
                <a:gd name="connsiteY6" fmla="*/ 201907 h 324361"/>
                <a:gd name="connsiteX7" fmla="*/ 321491 w 324127"/>
                <a:gd name="connsiteY7" fmla="*/ 274100 h 324361"/>
                <a:gd name="connsiteX8" fmla="*/ 235092 w 324127"/>
                <a:gd name="connsiteY8" fmla="*/ 240091 h 324361"/>
                <a:gd name="connsiteX9" fmla="*/ 196908 w 324127"/>
                <a:gd name="connsiteY9" fmla="*/ 255907 h 324361"/>
                <a:gd name="connsiteX10" fmla="*/ 111939 w 324127"/>
                <a:gd name="connsiteY10" fmla="*/ 321725 h 324361"/>
                <a:gd name="connsiteX11" fmla="*/ 158724 w 324127"/>
                <a:gd name="connsiteY11" fmla="*/ 240091 h 324361"/>
                <a:gd name="connsiteX12" fmla="*/ 0 w 324127"/>
                <a:gd name="connsiteY12" fmla="*/ 130445 h 324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4127" h="324361">
                  <a:moveTo>
                    <a:pt x="0" y="130445"/>
                  </a:moveTo>
                  <a:cubicBezTo>
                    <a:pt x="0" y="116123"/>
                    <a:pt x="148597" y="173850"/>
                    <a:pt x="158724" y="163723"/>
                  </a:cubicBezTo>
                  <a:cubicBezTo>
                    <a:pt x="162696" y="157503"/>
                    <a:pt x="160377" y="167222"/>
                    <a:pt x="166741" y="164586"/>
                  </a:cubicBezTo>
                  <a:cubicBezTo>
                    <a:pt x="173105" y="161950"/>
                    <a:pt x="191352" y="174899"/>
                    <a:pt x="196908" y="147907"/>
                  </a:cubicBezTo>
                  <a:cubicBezTo>
                    <a:pt x="202464" y="120915"/>
                    <a:pt x="193714" y="0"/>
                    <a:pt x="200078" y="2636"/>
                  </a:cubicBezTo>
                  <a:cubicBezTo>
                    <a:pt x="206442" y="5272"/>
                    <a:pt x="226620" y="130511"/>
                    <a:pt x="235092" y="163723"/>
                  </a:cubicBezTo>
                  <a:cubicBezTo>
                    <a:pt x="243564" y="196935"/>
                    <a:pt x="236508" y="183511"/>
                    <a:pt x="250908" y="201907"/>
                  </a:cubicBezTo>
                  <a:cubicBezTo>
                    <a:pt x="265308" y="220303"/>
                    <a:pt x="324127" y="267736"/>
                    <a:pt x="321491" y="274100"/>
                  </a:cubicBezTo>
                  <a:cubicBezTo>
                    <a:pt x="318855" y="280464"/>
                    <a:pt x="255856" y="243123"/>
                    <a:pt x="235092" y="240091"/>
                  </a:cubicBezTo>
                  <a:cubicBezTo>
                    <a:pt x="214328" y="237059"/>
                    <a:pt x="217434" y="242301"/>
                    <a:pt x="196908" y="255907"/>
                  </a:cubicBezTo>
                  <a:cubicBezTo>
                    <a:pt x="176383" y="269513"/>
                    <a:pt x="118303" y="324361"/>
                    <a:pt x="111939" y="321725"/>
                  </a:cubicBezTo>
                  <a:cubicBezTo>
                    <a:pt x="105575" y="319089"/>
                    <a:pt x="177381" y="271971"/>
                    <a:pt x="158724" y="240091"/>
                  </a:cubicBezTo>
                  <a:cubicBezTo>
                    <a:pt x="140068" y="208211"/>
                    <a:pt x="0" y="144767"/>
                    <a:pt x="0" y="13044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</p:grpSp>
      <p:grpSp>
        <p:nvGrpSpPr>
          <p:cNvPr id="36" name="Grupare 35"/>
          <p:cNvGrpSpPr/>
          <p:nvPr/>
        </p:nvGrpSpPr>
        <p:grpSpPr>
          <a:xfrm>
            <a:off x="6783768" y="1938326"/>
            <a:ext cx="360000" cy="360794"/>
            <a:chOff x="1571604" y="1785926"/>
            <a:chExt cx="360000" cy="360794"/>
          </a:xfrm>
        </p:grpSpPr>
        <p:sp>
          <p:nvSpPr>
            <p:cNvPr id="37" name="Formă liberă 36"/>
            <p:cNvSpPr/>
            <p:nvPr/>
          </p:nvSpPr>
          <p:spPr>
            <a:xfrm>
              <a:off x="1571604" y="1785926"/>
              <a:ext cx="360000" cy="360000"/>
            </a:xfrm>
            <a:custGeom>
              <a:avLst/>
              <a:gdLst>
                <a:gd name="connsiteX0" fmla="*/ 0 w 360000"/>
                <a:gd name="connsiteY0" fmla="*/ 180000 h 360000"/>
                <a:gd name="connsiteX1" fmla="*/ 52721 w 360000"/>
                <a:gd name="connsiteY1" fmla="*/ 52721 h 360000"/>
                <a:gd name="connsiteX2" fmla="*/ 180000 w 360000"/>
                <a:gd name="connsiteY2" fmla="*/ 0 h 360000"/>
                <a:gd name="connsiteX3" fmla="*/ 307279 w 360000"/>
                <a:gd name="connsiteY3" fmla="*/ 52721 h 360000"/>
                <a:gd name="connsiteX4" fmla="*/ 360000 w 360000"/>
                <a:gd name="connsiteY4" fmla="*/ 180000 h 360000"/>
                <a:gd name="connsiteX5" fmla="*/ 307279 w 360000"/>
                <a:gd name="connsiteY5" fmla="*/ 307279 h 360000"/>
                <a:gd name="connsiteX6" fmla="*/ 180000 w 360000"/>
                <a:gd name="connsiteY6" fmla="*/ 360000 h 360000"/>
                <a:gd name="connsiteX7" fmla="*/ 52721 w 360000"/>
                <a:gd name="connsiteY7" fmla="*/ 307279 h 360000"/>
                <a:gd name="connsiteX8" fmla="*/ 0 w 360000"/>
                <a:gd name="connsiteY8" fmla="*/ 18000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0000" h="360000">
                  <a:moveTo>
                    <a:pt x="0" y="180000"/>
                  </a:moveTo>
                  <a:cubicBezTo>
                    <a:pt x="0" y="132261"/>
                    <a:pt x="18964" y="86477"/>
                    <a:pt x="52721" y="52721"/>
                  </a:cubicBezTo>
                  <a:cubicBezTo>
                    <a:pt x="86478" y="18964"/>
                    <a:pt x="132261" y="0"/>
                    <a:pt x="180000" y="0"/>
                  </a:cubicBezTo>
                  <a:cubicBezTo>
                    <a:pt x="227739" y="0"/>
                    <a:pt x="273523" y="18964"/>
                    <a:pt x="307279" y="52721"/>
                  </a:cubicBezTo>
                  <a:cubicBezTo>
                    <a:pt x="341036" y="86478"/>
                    <a:pt x="360000" y="132261"/>
                    <a:pt x="360000" y="180000"/>
                  </a:cubicBezTo>
                  <a:cubicBezTo>
                    <a:pt x="360000" y="227739"/>
                    <a:pt x="341036" y="273523"/>
                    <a:pt x="307279" y="307279"/>
                  </a:cubicBezTo>
                  <a:cubicBezTo>
                    <a:pt x="273522" y="341036"/>
                    <a:pt x="227739" y="360000"/>
                    <a:pt x="180000" y="360000"/>
                  </a:cubicBezTo>
                  <a:cubicBezTo>
                    <a:pt x="132261" y="360000"/>
                    <a:pt x="86477" y="341036"/>
                    <a:pt x="52721" y="307279"/>
                  </a:cubicBezTo>
                  <a:cubicBezTo>
                    <a:pt x="18964" y="273522"/>
                    <a:pt x="0" y="227739"/>
                    <a:pt x="0" y="180000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cxnSp>
          <p:nvCxnSpPr>
            <p:cNvPr id="38" name="Conector drept 37"/>
            <p:cNvCxnSpPr>
              <a:stCxn id="37" idx="0"/>
              <a:endCxn id="37" idx="4"/>
            </p:cNvCxnSpPr>
            <p:nvPr/>
          </p:nvCxnSpPr>
          <p:spPr>
            <a:xfrm rot="16200000" flipH="1">
              <a:off x="1571604" y="1965926"/>
              <a:ext cx="36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ector drept 38"/>
            <p:cNvCxnSpPr>
              <a:stCxn id="37" idx="1"/>
              <a:endCxn id="37" idx="5"/>
            </p:cNvCxnSpPr>
            <p:nvPr/>
          </p:nvCxnSpPr>
          <p:spPr>
            <a:xfrm rot="16200000" flipH="1">
              <a:off x="1624325" y="1838647"/>
              <a:ext cx="254558" cy="2545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drept 39"/>
            <p:cNvCxnSpPr>
              <a:stCxn id="37" idx="7"/>
              <a:endCxn id="37" idx="3"/>
            </p:cNvCxnSpPr>
            <p:nvPr/>
          </p:nvCxnSpPr>
          <p:spPr>
            <a:xfrm rot="16200000" flipH="1" flipV="1">
              <a:off x="1624325" y="1838647"/>
              <a:ext cx="254558" cy="2545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ector drept 40"/>
            <p:cNvCxnSpPr>
              <a:stCxn id="37" idx="2"/>
              <a:endCxn id="37" idx="6"/>
            </p:cNvCxnSpPr>
            <p:nvPr/>
          </p:nvCxnSpPr>
          <p:spPr>
            <a:xfrm rot="10800000" flipH="1">
              <a:off x="1571604" y="1965926"/>
              <a:ext cx="36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Formă liberă 41"/>
            <p:cNvSpPr/>
            <p:nvPr/>
          </p:nvSpPr>
          <p:spPr>
            <a:xfrm>
              <a:off x="1571604" y="1785926"/>
              <a:ext cx="324094" cy="319329"/>
            </a:xfrm>
            <a:custGeom>
              <a:avLst/>
              <a:gdLst>
                <a:gd name="connsiteX0" fmla="*/ 0 w 108000"/>
                <a:gd name="connsiteY0" fmla="*/ 54000 h 108000"/>
                <a:gd name="connsiteX1" fmla="*/ 15816 w 108000"/>
                <a:gd name="connsiteY1" fmla="*/ 15816 h 108000"/>
                <a:gd name="connsiteX2" fmla="*/ 54000 w 108000"/>
                <a:gd name="connsiteY2" fmla="*/ 0 h 108000"/>
                <a:gd name="connsiteX3" fmla="*/ 92184 w 108000"/>
                <a:gd name="connsiteY3" fmla="*/ 15816 h 108000"/>
                <a:gd name="connsiteX4" fmla="*/ 108000 w 108000"/>
                <a:gd name="connsiteY4" fmla="*/ 54000 h 108000"/>
                <a:gd name="connsiteX5" fmla="*/ 92184 w 108000"/>
                <a:gd name="connsiteY5" fmla="*/ 92184 h 108000"/>
                <a:gd name="connsiteX6" fmla="*/ 54000 w 108000"/>
                <a:gd name="connsiteY6" fmla="*/ 108000 h 108000"/>
                <a:gd name="connsiteX7" fmla="*/ 15816 w 108000"/>
                <a:gd name="connsiteY7" fmla="*/ 92184 h 108000"/>
                <a:gd name="connsiteX8" fmla="*/ 0 w 108000"/>
                <a:gd name="connsiteY8" fmla="*/ 54000 h 108000"/>
                <a:gd name="connsiteX0" fmla="*/ 0 w 108000"/>
                <a:gd name="connsiteY0" fmla="*/ 54144 h 108144"/>
                <a:gd name="connsiteX1" fmla="*/ 15816 w 108000"/>
                <a:gd name="connsiteY1" fmla="*/ 15960 h 108144"/>
                <a:gd name="connsiteX2" fmla="*/ 23833 w 108000"/>
                <a:gd name="connsiteY2" fmla="*/ 16823 h 108144"/>
                <a:gd name="connsiteX3" fmla="*/ 54000 w 108000"/>
                <a:gd name="connsiteY3" fmla="*/ 144 h 108144"/>
                <a:gd name="connsiteX4" fmla="*/ 92184 w 108000"/>
                <a:gd name="connsiteY4" fmla="*/ 15960 h 108144"/>
                <a:gd name="connsiteX5" fmla="*/ 108000 w 108000"/>
                <a:gd name="connsiteY5" fmla="*/ 54144 h 108144"/>
                <a:gd name="connsiteX6" fmla="*/ 92184 w 108000"/>
                <a:gd name="connsiteY6" fmla="*/ 92328 h 108144"/>
                <a:gd name="connsiteX7" fmla="*/ 54000 w 108000"/>
                <a:gd name="connsiteY7" fmla="*/ 108144 h 108144"/>
                <a:gd name="connsiteX8" fmla="*/ 15816 w 108000"/>
                <a:gd name="connsiteY8" fmla="*/ 92328 h 108144"/>
                <a:gd name="connsiteX9" fmla="*/ 0 w 108000"/>
                <a:gd name="connsiteY9" fmla="*/ 54144 h 108144"/>
                <a:gd name="connsiteX0" fmla="*/ 0 w 108000"/>
                <a:gd name="connsiteY0" fmla="*/ 54144 h 108144"/>
                <a:gd name="connsiteX1" fmla="*/ 15816 w 108000"/>
                <a:gd name="connsiteY1" fmla="*/ 15960 h 108144"/>
                <a:gd name="connsiteX2" fmla="*/ 23833 w 108000"/>
                <a:gd name="connsiteY2" fmla="*/ 16823 h 108144"/>
                <a:gd name="connsiteX3" fmla="*/ 54000 w 108000"/>
                <a:gd name="connsiteY3" fmla="*/ 144 h 108144"/>
                <a:gd name="connsiteX4" fmla="*/ 92184 w 108000"/>
                <a:gd name="connsiteY4" fmla="*/ 15960 h 108144"/>
                <a:gd name="connsiteX5" fmla="*/ 108000 w 108000"/>
                <a:gd name="connsiteY5" fmla="*/ 54144 h 108144"/>
                <a:gd name="connsiteX6" fmla="*/ 92184 w 108000"/>
                <a:gd name="connsiteY6" fmla="*/ 92328 h 108144"/>
                <a:gd name="connsiteX7" fmla="*/ 54000 w 108000"/>
                <a:gd name="connsiteY7" fmla="*/ 108144 h 108144"/>
                <a:gd name="connsiteX8" fmla="*/ 15816 w 108000"/>
                <a:gd name="connsiteY8" fmla="*/ 92328 h 108144"/>
                <a:gd name="connsiteX9" fmla="*/ 0 w 108000"/>
                <a:gd name="connsiteY9" fmla="*/ 54144 h 108144"/>
                <a:gd name="connsiteX0" fmla="*/ 37333 w 145333"/>
                <a:gd name="connsiteY0" fmla="*/ 54144 h 176598"/>
                <a:gd name="connsiteX1" fmla="*/ 53149 w 145333"/>
                <a:gd name="connsiteY1" fmla="*/ 15960 h 176598"/>
                <a:gd name="connsiteX2" fmla="*/ 61166 w 145333"/>
                <a:gd name="connsiteY2" fmla="*/ 16823 h 176598"/>
                <a:gd name="connsiteX3" fmla="*/ 91333 w 145333"/>
                <a:gd name="connsiteY3" fmla="*/ 144 h 176598"/>
                <a:gd name="connsiteX4" fmla="*/ 129517 w 145333"/>
                <a:gd name="connsiteY4" fmla="*/ 15960 h 176598"/>
                <a:gd name="connsiteX5" fmla="*/ 145333 w 145333"/>
                <a:gd name="connsiteY5" fmla="*/ 54144 h 176598"/>
                <a:gd name="connsiteX6" fmla="*/ 129517 w 145333"/>
                <a:gd name="connsiteY6" fmla="*/ 92328 h 176598"/>
                <a:gd name="connsiteX7" fmla="*/ 91333 w 145333"/>
                <a:gd name="connsiteY7" fmla="*/ 108144 h 176598"/>
                <a:gd name="connsiteX8" fmla="*/ 6364 w 145333"/>
                <a:gd name="connsiteY8" fmla="*/ 173962 h 176598"/>
                <a:gd name="connsiteX9" fmla="*/ 53149 w 145333"/>
                <a:gd name="connsiteY9" fmla="*/ 92328 h 176598"/>
                <a:gd name="connsiteX10" fmla="*/ 37333 w 145333"/>
                <a:gd name="connsiteY10" fmla="*/ 54144 h 176598"/>
                <a:gd name="connsiteX0" fmla="*/ 37333 w 218552"/>
                <a:gd name="connsiteY0" fmla="*/ 54144 h 176598"/>
                <a:gd name="connsiteX1" fmla="*/ 53149 w 218552"/>
                <a:gd name="connsiteY1" fmla="*/ 15960 h 176598"/>
                <a:gd name="connsiteX2" fmla="*/ 61166 w 218552"/>
                <a:gd name="connsiteY2" fmla="*/ 16823 h 176598"/>
                <a:gd name="connsiteX3" fmla="*/ 91333 w 218552"/>
                <a:gd name="connsiteY3" fmla="*/ 144 h 176598"/>
                <a:gd name="connsiteX4" fmla="*/ 129517 w 218552"/>
                <a:gd name="connsiteY4" fmla="*/ 15960 h 176598"/>
                <a:gd name="connsiteX5" fmla="*/ 145333 w 218552"/>
                <a:gd name="connsiteY5" fmla="*/ 54144 h 176598"/>
                <a:gd name="connsiteX6" fmla="*/ 215916 w 218552"/>
                <a:gd name="connsiteY6" fmla="*/ 126337 h 176598"/>
                <a:gd name="connsiteX7" fmla="*/ 129517 w 218552"/>
                <a:gd name="connsiteY7" fmla="*/ 92328 h 176598"/>
                <a:gd name="connsiteX8" fmla="*/ 91333 w 218552"/>
                <a:gd name="connsiteY8" fmla="*/ 108144 h 176598"/>
                <a:gd name="connsiteX9" fmla="*/ 6364 w 218552"/>
                <a:gd name="connsiteY9" fmla="*/ 173962 h 176598"/>
                <a:gd name="connsiteX10" fmla="*/ 53149 w 218552"/>
                <a:gd name="connsiteY10" fmla="*/ 92328 h 176598"/>
                <a:gd name="connsiteX11" fmla="*/ 37333 w 218552"/>
                <a:gd name="connsiteY11" fmla="*/ 54144 h 176598"/>
                <a:gd name="connsiteX0" fmla="*/ 37333 w 218552"/>
                <a:gd name="connsiteY0" fmla="*/ 201907 h 324361"/>
                <a:gd name="connsiteX1" fmla="*/ 53149 w 218552"/>
                <a:gd name="connsiteY1" fmla="*/ 163723 h 324361"/>
                <a:gd name="connsiteX2" fmla="*/ 61166 w 218552"/>
                <a:gd name="connsiteY2" fmla="*/ 164586 h 324361"/>
                <a:gd name="connsiteX3" fmla="*/ 91333 w 218552"/>
                <a:gd name="connsiteY3" fmla="*/ 147907 h 324361"/>
                <a:gd name="connsiteX4" fmla="*/ 94503 w 218552"/>
                <a:gd name="connsiteY4" fmla="*/ 2636 h 324361"/>
                <a:gd name="connsiteX5" fmla="*/ 129517 w 218552"/>
                <a:gd name="connsiteY5" fmla="*/ 163723 h 324361"/>
                <a:gd name="connsiteX6" fmla="*/ 145333 w 218552"/>
                <a:gd name="connsiteY6" fmla="*/ 201907 h 324361"/>
                <a:gd name="connsiteX7" fmla="*/ 215916 w 218552"/>
                <a:gd name="connsiteY7" fmla="*/ 274100 h 324361"/>
                <a:gd name="connsiteX8" fmla="*/ 129517 w 218552"/>
                <a:gd name="connsiteY8" fmla="*/ 240091 h 324361"/>
                <a:gd name="connsiteX9" fmla="*/ 91333 w 218552"/>
                <a:gd name="connsiteY9" fmla="*/ 255907 h 324361"/>
                <a:gd name="connsiteX10" fmla="*/ 6364 w 218552"/>
                <a:gd name="connsiteY10" fmla="*/ 321725 h 324361"/>
                <a:gd name="connsiteX11" fmla="*/ 53149 w 218552"/>
                <a:gd name="connsiteY11" fmla="*/ 240091 h 324361"/>
                <a:gd name="connsiteX12" fmla="*/ 37333 w 218552"/>
                <a:gd name="connsiteY12" fmla="*/ 201907 h 324361"/>
                <a:gd name="connsiteX0" fmla="*/ 0 w 324127"/>
                <a:gd name="connsiteY0" fmla="*/ 130445 h 324361"/>
                <a:gd name="connsiteX1" fmla="*/ 158724 w 324127"/>
                <a:gd name="connsiteY1" fmla="*/ 163723 h 324361"/>
                <a:gd name="connsiteX2" fmla="*/ 166741 w 324127"/>
                <a:gd name="connsiteY2" fmla="*/ 164586 h 324361"/>
                <a:gd name="connsiteX3" fmla="*/ 196908 w 324127"/>
                <a:gd name="connsiteY3" fmla="*/ 147907 h 324361"/>
                <a:gd name="connsiteX4" fmla="*/ 200078 w 324127"/>
                <a:gd name="connsiteY4" fmla="*/ 2636 h 324361"/>
                <a:gd name="connsiteX5" fmla="*/ 235092 w 324127"/>
                <a:gd name="connsiteY5" fmla="*/ 163723 h 324361"/>
                <a:gd name="connsiteX6" fmla="*/ 250908 w 324127"/>
                <a:gd name="connsiteY6" fmla="*/ 201907 h 324361"/>
                <a:gd name="connsiteX7" fmla="*/ 321491 w 324127"/>
                <a:gd name="connsiteY7" fmla="*/ 274100 h 324361"/>
                <a:gd name="connsiteX8" fmla="*/ 235092 w 324127"/>
                <a:gd name="connsiteY8" fmla="*/ 240091 h 324361"/>
                <a:gd name="connsiteX9" fmla="*/ 196908 w 324127"/>
                <a:gd name="connsiteY9" fmla="*/ 255907 h 324361"/>
                <a:gd name="connsiteX10" fmla="*/ 111939 w 324127"/>
                <a:gd name="connsiteY10" fmla="*/ 321725 h 324361"/>
                <a:gd name="connsiteX11" fmla="*/ 158724 w 324127"/>
                <a:gd name="connsiteY11" fmla="*/ 240091 h 324361"/>
                <a:gd name="connsiteX12" fmla="*/ 0 w 324127"/>
                <a:gd name="connsiteY12" fmla="*/ 130445 h 324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4127" h="324361">
                  <a:moveTo>
                    <a:pt x="0" y="130445"/>
                  </a:moveTo>
                  <a:cubicBezTo>
                    <a:pt x="0" y="116123"/>
                    <a:pt x="148597" y="173850"/>
                    <a:pt x="158724" y="163723"/>
                  </a:cubicBezTo>
                  <a:cubicBezTo>
                    <a:pt x="162696" y="157503"/>
                    <a:pt x="160377" y="167222"/>
                    <a:pt x="166741" y="164586"/>
                  </a:cubicBezTo>
                  <a:cubicBezTo>
                    <a:pt x="173105" y="161950"/>
                    <a:pt x="191352" y="174899"/>
                    <a:pt x="196908" y="147907"/>
                  </a:cubicBezTo>
                  <a:cubicBezTo>
                    <a:pt x="202464" y="120915"/>
                    <a:pt x="193714" y="0"/>
                    <a:pt x="200078" y="2636"/>
                  </a:cubicBezTo>
                  <a:cubicBezTo>
                    <a:pt x="206442" y="5272"/>
                    <a:pt x="226620" y="130511"/>
                    <a:pt x="235092" y="163723"/>
                  </a:cubicBezTo>
                  <a:cubicBezTo>
                    <a:pt x="243564" y="196935"/>
                    <a:pt x="236508" y="183511"/>
                    <a:pt x="250908" y="201907"/>
                  </a:cubicBezTo>
                  <a:cubicBezTo>
                    <a:pt x="265308" y="220303"/>
                    <a:pt x="324127" y="267736"/>
                    <a:pt x="321491" y="274100"/>
                  </a:cubicBezTo>
                  <a:cubicBezTo>
                    <a:pt x="318855" y="280464"/>
                    <a:pt x="255856" y="243123"/>
                    <a:pt x="235092" y="240091"/>
                  </a:cubicBezTo>
                  <a:cubicBezTo>
                    <a:pt x="214328" y="237059"/>
                    <a:pt x="217434" y="242301"/>
                    <a:pt x="196908" y="255907"/>
                  </a:cubicBezTo>
                  <a:cubicBezTo>
                    <a:pt x="176383" y="269513"/>
                    <a:pt x="118303" y="324361"/>
                    <a:pt x="111939" y="321725"/>
                  </a:cubicBezTo>
                  <a:cubicBezTo>
                    <a:pt x="105575" y="319089"/>
                    <a:pt x="177381" y="271971"/>
                    <a:pt x="158724" y="240091"/>
                  </a:cubicBezTo>
                  <a:cubicBezTo>
                    <a:pt x="140068" y="208211"/>
                    <a:pt x="0" y="144767"/>
                    <a:pt x="0" y="13044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</p:grpSp>
      <p:grpSp>
        <p:nvGrpSpPr>
          <p:cNvPr id="43" name="Grupare 42"/>
          <p:cNvGrpSpPr/>
          <p:nvPr/>
        </p:nvGrpSpPr>
        <p:grpSpPr>
          <a:xfrm>
            <a:off x="7355272" y="2009764"/>
            <a:ext cx="360000" cy="360794"/>
            <a:chOff x="1571604" y="1785926"/>
            <a:chExt cx="360000" cy="360794"/>
          </a:xfrm>
        </p:grpSpPr>
        <p:sp>
          <p:nvSpPr>
            <p:cNvPr id="44" name="Formă liberă 43"/>
            <p:cNvSpPr/>
            <p:nvPr/>
          </p:nvSpPr>
          <p:spPr>
            <a:xfrm>
              <a:off x="1571604" y="1785926"/>
              <a:ext cx="360000" cy="360000"/>
            </a:xfrm>
            <a:custGeom>
              <a:avLst/>
              <a:gdLst>
                <a:gd name="connsiteX0" fmla="*/ 0 w 360000"/>
                <a:gd name="connsiteY0" fmla="*/ 180000 h 360000"/>
                <a:gd name="connsiteX1" fmla="*/ 52721 w 360000"/>
                <a:gd name="connsiteY1" fmla="*/ 52721 h 360000"/>
                <a:gd name="connsiteX2" fmla="*/ 180000 w 360000"/>
                <a:gd name="connsiteY2" fmla="*/ 0 h 360000"/>
                <a:gd name="connsiteX3" fmla="*/ 307279 w 360000"/>
                <a:gd name="connsiteY3" fmla="*/ 52721 h 360000"/>
                <a:gd name="connsiteX4" fmla="*/ 360000 w 360000"/>
                <a:gd name="connsiteY4" fmla="*/ 180000 h 360000"/>
                <a:gd name="connsiteX5" fmla="*/ 307279 w 360000"/>
                <a:gd name="connsiteY5" fmla="*/ 307279 h 360000"/>
                <a:gd name="connsiteX6" fmla="*/ 180000 w 360000"/>
                <a:gd name="connsiteY6" fmla="*/ 360000 h 360000"/>
                <a:gd name="connsiteX7" fmla="*/ 52721 w 360000"/>
                <a:gd name="connsiteY7" fmla="*/ 307279 h 360000"/>
                <a:gd name="connsiteX8" fmla="*/ 0 w 360000"/>
                <a:gd name="connsiteY8" fmla="*/ 18000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0000" h="360000">
                  <a:moveTo>
                    <a:pt x="0" y="180000"/>
                  </a:moveTo>
                  <a:cubicBezTo>
                    <a:pt x="0" y="132261"/>
                    <a:pt x="18964" y="86477"/>
                    <a:pt x="52721" y="52721"/>
                  </a:cubicBezTo>
                  <a:cubicBezTo>
                    <a:pt x="86478" y="18964"/>
                    <a:pt x="132261" y="0"/>
                    <a:pt x="180000" y="0"/>
                  </a:cubicBezTo>
                  <a:cubicBezTo>
                    <a:pt x="227739" y="0"/>
                    <a:pt x="273523" y="18964"/>
                    <a:pt x="307279" y="52721"/>
                  </a:cubicBezTo>
                  <a:cubicBezTo>
                    <a:pt x="341036" y="86478"/>
                    <a:pt x="360000" y="132261"/>
                    <a:pt x="360000" y="180000"/>
                  </a:cubicBezTo>
                  <a:cubicBezTo>
                    <a:pt x="360000" y="227739"/>
                    <a:pt x="341036" y="273523"/>
                    <a:pt x="307279" y="307279"/>
                  </a:cubicBezTo>
                  <a:cubicBezTo>
                    <a:pt x="273522" y="341036"/>
                    <a:pt x="227739" y="360000"/>
                    <a:pt x="180000" y="360000"/>
                  </a:cubicBezTo>
                  <a:cubicBezTo>
                    <a:pt x="132261" y="360000"/>
                    <a:pt x="86477" y="341036"/>
                    <a:pt x="52721" y="307279"/>
                  </a:cubicBezTo>
                  <a:cubicBezTo>
                    <a:pt x="18964" y="273522"/>
                    <a:pt x="0" y="227739"/>
                    <a:pt x="0" y="180000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cxnSp>
          <p:nvCxnSpPr>
            <p:cNvPr id="45" name="Conector drept 44"/>
            <p:cNvCxnSpPr>
              <a:stCxn id="44" idx="0"/>
              <a:endCxn id="44" idx="4"/>
            </p:cNvCxnSpPr>
            <p:nvPr/>
          </p:nvCxnSpPr>
          <p:spPr>
            <a:xfrm rot="16200000" flipH="1">
              <a:off x="1571604" y="1965926"/>
              <a:ext cx="36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ector drept 45"/>
            <p:cNvCxnSpPr>
              <a:stCxn id="44" idx="1"/>
              <a:endCxn id="44" idx="5"/>
            </p:cNvCxnSpPr>
            <p:nvPr/>
          </p:nvCxnSpPr>
          <p:spPr>
            <a:xfrm rot="16200000" flipH="1">
              <a:off x="1624325" y="1838647"/>
              <a:ext cx="254558" cy="2545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ector drept 46"/>
            <p:cNvCxnSpPr>
              <a:stCxn id="44" idx="7"/>
              <a:endCxn id="44" idx="3"/>
            </p:cNvCxnSpPr>
            <p:nvPr/>
          </p:nvCxnSpPr>
          <p:spPr>
            <a:xfrm rot="16200000" flipH="1" flipV="1">
              <a:off x="1624325" y="1838647"/>
              <a:ext cx="254558" cy="2545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ector drept 47"/>
            <p:cNvCxnSpPr>
              <a:stCxn id="44" idx="2"/>
              <a:endCxn id="44" idx="6"/>
            </p:cNvCxnSpPr>
            <p:nvPr/>
          </p:nvCxnSpPr>
          <p:spPr>
            <a:xfrm rot="10800000" flipH="1">
              <a:off x="1571604" y="1965926"/>
              <a:ext cx="36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ormă liberă 48"/>
            <p:cNvSpPr/>
            <p:nvPr/>
          </p:nvSpPr>
          <p:spPr>
            <a:xfrm>
              <a:off x="1571604" y="1785926"/>
              <a:ext cx="324094" cy="319329"/>
            </a:xfrm>
            <a:custGeom>
              <a:avLst/>
              <a:gdLst>
                <a:gd name="connsiteX0" fmla="*/ 0 w 108000"/>
                <a:gd name="connsiteY0" fmla="*/ 54000 h 108000"/>
                <a:gd name="connsiteX1" fmla="*/ 15816 w 108000"/>
                <a:gd name="connsiteY1" fmla="*/ 15816 h 108000"/>
                <a:gd name="connsiteX2" fmla="*/ 54000 w 108000"/>
                <a:gd name="connsiteY2" fmla="*/ 0 h 108000"/>
                <a:gd name="connsiteX3" fmla="*/ 92184 w 108000"/>
                <a:gd name="connsiteY3" fmla="*/ 15816 h 108000"/>
                <a:gd name="connsiteX4" fmla="*/ 108000 w 108000"/>
                <a:gd name="connsiteY4" fmla="*/ 54000 h 108000"/>
                <a:gd name="connsiteX5" fmla="*/ 92184 w 108000"/>
                <a:gd name="connsiteY5" fmla="*/ 92184 h 108000"/>
                <a:gd name="connsiteX6" fmla="*/ 54000 w 108000"/>
                <a:gd name="connsiteY6" fmla="*/ 108000 h 108000"/>
                <a:gd name="connsiteX7" fmla="*/ 15816 w 108000"/>
                <a:gd name="connsiteY7" fmla="*/ 92184 h 108000"/>
                <a:gd name="connsiteX8" fmla="*/ 0 w 108000"/>
                <a:gd name="connsiteY8" fmla="*/ 54000 h 108000"/>
                <a:gd name="connsiteX0" fmla="*/ 0 w 108000"/>
                <a:gd name="connsiteY0" fmla="*/ 54144 h 108144"/>
                <a:gd name="connsiteX1" fmla="*/ 15816 w 108000"/>
                <a:gd name="connsiteY1" fmla="*/ 15960 h 108144"/>
                <a:gd name="connsiteX2" fmla="*/ 23833 w 108000"/>
                <a:gd name="connsiteY2" fmla="*/ 16823 h 108144"/>
                <a:gd name="connsiteX3" fmla="*/ 54000 w 108000"/>
                <a:gd name="connsiteY3" fmla="*/ 144 h 108144"/>
                <a:gd name="connsiteX4" fmla="*/ 92184 w 108000"/>
                <a:gd name="connsiteY4" fmla="*/ 15960 h 108144"/>
                <a:gd name="connsiteX5" fmla="*/ 108000 w 108000"/>
                <a:gd name="connsiteY5" fmla="*/ 54144 h 108144"/>
                <a:gd name="connsiteX6" fmla="*/ 92184 w 108000"/>
                <a:gd name="connsiteY6" fmla="*/ 92328 h 108144"/>
                <a:gd name="connsiteX7" fmla="*/ 54000 w 108000"/>
                <a:gd name="connsiteY7" fmla="*/ 108144 h 108144"/>
                <a:gd name="connsiteX8" fmla="*/ 15816 w 108000"/>
                <a:gd name="connsiteY8" fmla="*/ 92328 h 108144"/>
                <a:gd name="connsiteX9" fmla="*/ 0 w 108000"/>
                <a:gd name="connsiteY9" fmla="*/ 54144 h 108144"/>
                <a:gd name="connsiteX0" fmla="*/ 0 w 108000"/>
                <a:gd name="connsiteY0" fmla="*/ 54144 h 108144"/>
                <a:gd name="connsiteX1" fmla="*/ 15816 w 108000"/>
                <a:gd name="connsiteY1" fmla="*/ 15960 h 108144"/>
                <a:gd name="connsiteX2" fmla="*/ 23833 w 108000"/>
                <a:gd name="connsiteY2" fmla="*/ 16823 h 108144"/>
                <a:gd name="connsiteX3" fmla="*/ 54000 w 108000"/>
                <a:gd name="connsiteY3" fmla="*/ 144 h 108144"/>
                <a:gd name="connsiteX4" fmla="*/ 92184 w 108000"/>
                <a:gd name="connsiteY4" fmla="*/ 15960 h 108144"/>
                <a:gd name="connsiteX5" fmla="*/ 108000 w 108000"/>
                <a:gd name="connsiteY5" fmla="*/ 54144 h 108144"/>
                <a:gd name="connsiteX6" fmla="*/ 92184 w 108000"/>
                <a:gd name="connsiteY6" fmla="*/ 92328 h 108144"/>
                <a:gd name="connsiteX7" fmla="*/ 54000 w 108000"/>
                <a:gd name="connsiteY7" fmla="*/ 108144 h 108144"/>
                <a:gd name="connsiteX8" fmla="*/ 15816 w 108000"/>
                <a:gd name="connsiteY8" fmla="*/ 92328 h 108144"/>
                <a:gd name="connsiteX9" fmla="*/ 0 w 108000"/>
                <a:gd name="connsiteY9" fmla="*/ 54144 h 108144"/>
                <a:gd name="connsiteX0" fmla="*/ 37333 w 145333"/>
                <a:gd name="connsiteY0" fmla="*/ 54144 h 176598"/>
                <a:gd name="connsiteX1" fmla="*/ 53149 w 145333"/>
                <a:gd name="connsiteY1" fmla="*/ 15960 h 176598"/>
                <a:gd name="connsiteX2" fmla="*/ 61166 w 145333"/>
                <a:gd name="connsiteY2" fmla="*/ 16823 h 176598"/>
                <a:gd name="connsiteX3" fmla="*/ 91333 w 145333"/>
                <a:gd name="connsiteY3" fmla="*/ 144 h 176598"/>
                <a:gd name="connsiteX4" fmla="*/ 129517 w 145333"/>
                <a:gd name="connsiteY4" fmla="*/ 15960 h 176598"/>
                <a:gd name="connsiteX5" fmla="*/ 145333 w 145333"/>
                <a:gd name="connsiteY5" fmla="*/ 54144 h 176598"/>
                <a:gd name="connsiteX6" fmla="*/ 129517 w 145333"/>
                <a:gd name="connsiteY6" fmla="*/ 92328 h 176598"/>
                <a:gd name="connsiteX7" fmla="*/ 91333 w 145333"/>
                <a:gd name="connsiteY7" fmla="*/ 108144 h 176598"/>
                <a:gd name="connsiteX8" fmla="*/ 6364 w 145333"/>
                <a:gd name="connsiteY8" fmla="*/ 173962 h 176598"/>
                <a:gd name="connsiteX9" fmla="*/ 53149 w 145333"/>
                <a:gd name="connsiteY9" fmla="*/ 92328 h 176598"/>
                <a:gd name="connsiteX10" fmla="*/ 37333 w 145333"/>
                <a:gd name="connsiteY10" fmla="*/ 54144 h 176598"/>
                <a:gd name="connsiteX0" fmla="*/ 37333 w 218552"/>
                <a:gd name="connsiteY0" fmla="*/ 54144 h 176598"/>
                <a:gd name="connsiteX1" fmla="*/ 53149 w 218552"/>
                <a:gd name="connsiteY1" fmla="*/ 15960 h 176598"/>
                <a:gd name="connsiteX2" fmla="*/ 61166 w 218552"/>
                <a:gd name="connsiteY2" fmla="*/ 16823 h 176598"/>
                <a:gd name="connsiteX3" fmla="*/ 91333 w 218552"/>
                <a:gd name="connsiteY3" fmla="*/ 144 h 176598"/>
                <a:gd name="connsiteX4" fmla="*/ 129517 w 218552"/>
                <a:gd name="connsiteY4" fmla="*/ 15960 h 176598"/>
                <a:gd name="connsiteX5" fmla="*/ 145333 w 218552"/>
                <a:gd name="connsiteY5" fmla="*/ 54144 h 176598"/>
                <a:gd name="connsiteX6" fmla="*/ 215916 w 218552"/>
                <a:gd name="connsiteY6" fmla="*/ 126337 h 176598"/>
                <a:gd name="connsiteX7" fmla="*/ 129517 w 218552"/>
                <a:gd name="connsiteY7" fmla="*/ 92328 h 176598"/>
                <a:gd name="connsiteX8" fmla="*/ 91333 w 218552"/>
                <a:gd name="connsiteY8" fmla="*/ 108144 h 176598"/>
                <a:gd name="connsiteX9" fmla="*/ 6364 w 218552"/>
                <a:gd name="connsiteY9" fmla="*/ 173962 h 176598"/>
                <a:gd name="connsiteX10" fmla="*/ 53149 w 218552"/>
                <a:gd name="connsiteY10" fmla="*/ 92328 h 176598"/>
                <a:gd name="connsiteX11" fmla="*/ 37333 w 218552"/>
                <a:gd name="connsiteY11" fmla="*/ 54144 h 176598"/>
                <a:gd name="connsiteX0" fmla="*/ 37333 w 218552"/>
                <a:gd name="connsiteY0" fmla="*/ 201907 h 324361"/>
                <a:gd name="connsiteX1" fmla="*/ 53149 w 218552"/>
                <a:gd name="connsiteY1" fmla="*/ 163723 h 324361"/>
                <a:gd name="connsiteX2" fmla="*/ 61166 w 218552"/>
                <a:gd name="connsiteY2" fmla="*/ 164586 h 324361"/>
                <a:gd name="connsiteX3" fmla="*/ 91333 w 218552"/>
                <a:gd name="connsiteY3" fmla="*/ 147907 h 324361"/>
                <a:gd name="connsiteX4" fmla="*/ 94503 w 218552"/>
                <a:gd name="connsiteY4" fmla="*/ 2636 h 324361"/>
                <a:gd name="connsiteX5" fmla="*/ 129517 w 218552"/>
                <a:gd name="connsiteY5" fmla="*/ 163723 h 324361"/>
                <a:gd name="connsiteX6" fmla="*/ 145333 w 218552"/>
                <a:gd name="connsiteY6" fmla="*/ 201907 h 324361"/>
                <a:gd name="connsiteX7" fmla="*/ 215916 w 218552"/>
                <a:gd name="connsiteY7" fmla="*/ 274100 h 324361"/>
                <a:gd name="connsiteX8" fmla="*/ 129517 w 218552"/>
                <a:gd name="connsiteY8" fmla="*/ 240091 h 324361"/>
                <a:gd name="connsiteX9" fmla="*/ 91333 w 218552"/>
                <a:gd name="connsiteY9" fmla="*/ 255907 h 324361"/>
                <a:gd name="connsiteX10" fmla="*/ 6364 w 218552"/>
                <a:gd name="connsiteY10" fmla="*/ 321725 h 324361"/>
                <a:gd name="connsiteX11" fmla="*/ 53149 w 218552"/>
                <a:gd name="connsiteY11" fmla="*/ 240091 h 324361"/>
                <a:gd name="connsiteX12" fmla="*/ 37333 w 218552"/>
                <a:gd name="connsiteY12" fmla="*/ 201907 h 324361"/>
                <a:gd name="connsiteX0" fmla="*/ 0 w 324127"/>
                <a:gd name="connsiteY0" fmla="*/ 130445 h 324361"/>
                <a:gd name="connsiteX1" fmla="*/ 158724 w 324127"/>
                <a:gd name="connsiteY1" fmla="*/ 163723 h 324361"/>
                <a:gd name="connsiteX2" fmla="*/ 166741 w 324127"/>
                <a:gd name="connsiteY2" fmla="*/ 164586 h 324361"/>
                <a:gd name="connsiteX3" fmla="*/ 196908 w 324127"/>
                <a:gd name="connsiteY3" fmla="*/ 147907 h 324361"/>
                <a:gd name="connsiteX4" fmla="*/ 200078 w 324127"/>
                <a:gd name="connsiteY4" fmla="*/ 2636 h 324361"/>
                <a:gd name="connsiteX5" fmla="*/ 235092 w 324127"/>
                <a:gd name="connsiteY5" fmla="*/ 163723 h 324361"/>
                <a:gd name="connsiteX6" fmla="*/ 250908 w 324127"/>
                <a:gd name="connsiteY6" fmla="*/ 201907 h 324361"/>
                <a:gd name="connsiteX7" fmla="*/ 321491 w 324127"/>
                <a:gd name="connsiteY7" fmla="*/ 274100 h 324361"/>
                <a:gd name="connsiteX8" fmla="*/ 235092 w 324127"/>
                <a:gd name="connsiteY8" fmla="*/ 240091 h 324361"/>
                <a:gd name="connsiteX9" fmla="*/ 196908 w 324127"/>
                <a:gd name="connsiteY9" fmla="*/ 255907 h 324361"/>
                <a:gd name="connsiteX10" fmla="*/ 111939 w 324127"/>
                <a:gd name="connsiteY10" fmla="*/ 321725 h 324361"/>
                <a:gd name="connsiteX11" fmla="*/ 158724 w 324127"/>
                <a:gd name="connsiteY11" fmla="*/ 240091 h 324361"/>
                <a:gd name="connsiteX12" fmla="*/ 0 w 324127"/>
                <a:gd name="connsiteY12" fmla="*/ 130445 h 324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4127" h="324361">
                  <a:moveTo>
                    <a:pt x="0" y="130445"/>
                  </a:moveTo>
                  <a:cubicBezTo>
                    <a:pt x="0" y="116123"/>
                    <a:pt x="148597" y="173850"/>
                    <a:pt x="158724" y="163723"/>
                  </a:cubicBezTo>
                  <a:cubicBezTo>
                    <a:pt x="162696" y="157503"/>
                    <a:pt x="160377" y="167222"/>
                    <a:pt x="166741" y="164586"/>
                  </a:cubicBezTo>
                  <a:cubicBezTo>
                    <a:pt x="173105" y="161950"/>
                    <a:pt x="191352" y="174899"/>
                    <a:pt x="196908" y="147907"/>
                  </a:cubicBezTo>
                  <a:cubicBezTo>
                    <a:pt x="202464" y="120915"/>
                    <a:pt x="193714" y="0"/>
                    <a:pt x="200078" y="2636"/>
                  </a:cubicBezTo>
                  <a:cubicBezTo>
                    <a:pt x="206442" y="5272"/>
                    <a:pt x="226620" y="130511"/>
                    <a:pt x="235092" y="163723"/>
                  </a:cubicBezTo>
                  <a:cubicBezTo>
                    <a:pt x="243564" y="196935"/>
                    <a:pt x="236508" y="183511"/>
                    <a:pt x="250908" y="201907"/>
                  </a:cubicBezTo>
                  <a:cubicBezTo>
                    <a:pt x="265308" y="220303"/>
                    <a:pt x="324127" y="267736"/>
                    <a:pt x="321491" y="274100"/>
                  </a:cubicBezTo>
                  <a:cubicBezTo>
                    <a:pt x="318855" y="280464"/>
                    <a:pt x="255856" y="243123"/>
                    <a:pt x="235092" y="240091"/>
                  </a:cubicBezTo>
                  <a:cubicBezTo>
                    <a:pt x="214328" y="237059"/>
                    <a:pt x="217434" y="242301"/>
                    <a:pt x="196908" y="255907"/>
                  </a:cubicBezTo>
                  <a:cubicBezTo>
                    <a:pt x="176383" y="269513"/>
                    <a:pt x="118303" y="324361"/>
                    <a:pt x="111939" y="321725"/>
                  </a:cubicBezTo>
                  <a:cubicBezTo>
                    <a:pt x="105575" y="319089"/>
                    <a:pt x="177381" y="271971"/>
                    <a:pt x="158724" y="240091"/>
                  </a:cubicBezTo>
                  <a:cubicBezTo>
                    <a:pt x="140068" y="208211"/>
                    <a:pt x="0" y="144767"/>
                    <a:pt x="0" y="13044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</p:grpSp>
      <p:grpSp>
        <p:nvGrpSpPr>
          <p:cNvPr id="50" name="Grupare 49"/>
          <p:cNvGrpSpPr/>
          <p:nvPr/>
        </p:nvGrpSpPr>
        <p:grpSpPr>
          <a:xfrm>
            <a:off x="6936168" y="2090726"/>
            <a:ext cx="360000" cy="360794"/>
            <a:chOff x="1571604" y="1785926"/>
            <a:chExt cx="360000" cy="360794"/>
          </a:xfrm>
        </p:grpSpPr>
        <p:sp>
          <p:nvSpPr>
            <p:cNvPr id="51" name="Formă liberă 50"/>
            <p:cNvSpPr/>
            <p:nvPr/>
          </p:nvSpPr>
          <p:spPr>
            <a:xfrm>
              <a:off x="1571604" y="1785926"/>
              <a:ext cx="360000" cy="360000"/>
            </a:xfrm>
            <a:custGeom>
              <a:avLst/>
              <a:gdLst>
                <a:gd name="connsiteX0" fmla="*/ 0 w 360000"/>
                <a:gd name="connsiteY0" fmla="*/ 180000 h 360000"/>
                <a:gd name="connsiteX1" fmla="*/ 52721 w 360000"/>
                <a:gd name="connsiteY1" fmla="*/ 52721 h 360000"/>
                <a:gd name="connsiteX2" fmla="*/ 180000 w 360000"/>
                <a:gd name="connsiteY2" fmla="*/ 0 h 360000"/>
                <a:gd name="connsiteX3" fmla="*/ 307279 w 360000"/>
                <a:gd name="connsiteY3" fmla="*/ 52721 h 360000"/>
                <a:gd name="connsiteX4" fmla="*/ 360000 w 360000"/>
                <a:gd name="connsiteY4" fmla="*/ 180000 h 360000"/>
                <a:gd name="connsiteX5" fmla="*/ 307279 w 360000"/>
                <a:gd name="connsiteY5" fmla="*/ 307279 h 360000"/>
                <a:gd name="connsiteX6" fmla="*/ 180000 w 360000"/>
                <a:gd name="connsiteY6" fmla="*/ 360000 h 360000"/>
                <a:gd name="connsiteX7" fmla="*/ 52721 w 360000"/>
                <a:gd name="connsiteY7" fmla="*/ 307279 h 360000"/>
                <a:gd name="connsiteX8" fmla="*/ 0 w 360000"/>
                <a:gd name="connsiteY8" fmla="*/ 18000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0000" h="360000">
                  <a:moveTo>
                    <a:pt x="0" y="180000"/>
                  </a:moveTo>
                  <a:cubicBezTo>
                    <a:pt x="0" y="132261"/>
                    <a:pt x="18964" y="86477"/>
                    <a:pt x="52721" y="52721"/>
                  </a:cubicBezTo>
                  <a:cubicBezTo>
                    <a:pt x="86478" y="18964"/>
                    <a:pt x="132261" y="0"/>
                    <a:pt x="180000" y="0"/>
                  </a:cubicBezTo>
                  <a:cubicBezTo>
                    <a:pt x="227739" y="0"/>
                    <a:pt x="273523" y="18964"/>
                    <a:pt x="307279" y="52721"/>
                  </a:cubicBezTo>
                  <a:cubicBezTo>
                    <a:pt x="341036" y="86478"/>
                    <a:pt x="360000" y="132261"/>
                    <a:pt x="360000" y="180000"/>
                  </a:cubicBezTo>
                  <a:cubicBezTo>
                    <a:pt x="360000" y="227739"/>
                    <a:pt x="341036" y="273523"/>
                    <a:pt x="307279" y="307279"/>
                  </a:cubicBezTo>
                  <a:cubicBezTo>
                    <a:pt x="273522" y="341036"/>
                    <a:pt x="227739" y="360000"/>
                    <a:pt x="180000" y="360000"/>
                  </a:cubicBezTo>
                  <a:cubicBezTo>
                    <a:pt x="132261" y="360000"/>
                    <a:pt x="86477" y="341036"/>
                    <a:pt x="52721" y="307279"/>
                  </a:cubicBezTo>
                  <a:cubicBezTo>
                    <a:pt x="18964" y="273522"/>
                    <a:pt x="0" y="227739"/>
                    <a:pt x="0" y="180000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cxnSp>
          <p:nvCxnSpPr>
            <p:cNvPr id="52" name="Conector drept 51"/>
            <p:cNvCxnSpPr>
              <a:stCxn id="51" idx="0"/>
              <a:endCxn id="51" idx="4"/>
            </p:cNvCxnSpPr>
            <p:nvPr/>
          </p:nvCxnSpPr>
          <p:spPr>
            <a:xfrm rot="16200000" flipH="1">
              <a:off x="1571604" y="1965926"/>
              <a:ext cx="36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ector drept 52"/>
            <p:cNvCxnSpPr>
              <a:stCxn id="51" idx="1"/>
              <a:endCxn id="51" idx="5"/>
            </p:cNvCxnSpPr>
            <p:nvPr/>
          </p:nvCxnSpPr>
          <p:spPr>
            <a:xfrm rot="16200000" flipH="1">
              <a:off x="1624325" y="1838647"/>
              <a:ext cx="254558" cy="2545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ector drept 53"/>
            <p:cNvCxnSpPr>
              <a:stCxn id="51" idx="7"/>
              <a:endCxn id="51" idx="3"/>
            </p:cNvCxnSpPr>
            <p:nvPr/>
          </p:nvCxnSpPr>
          <p:spPr>
            <a:xfrm rot="16200000" flipH="1" flipV="1">
              <a:off x="1624325" y="1838647"/>
              <a:ext cx="254558" cy="2545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ector drept 54"/>
            <p:cNvCxnSpPr>
              <a:stCxn id="51" idx="2"/>
              <a:endCxn id="51" idx="6"/>
            </p:cNvCxnSpPr>
            <p:nvPr/>
          </p:nvCxnSpPr>
          <p:spPr>
            <a:xfrm rot="10800000" flipH="1">
              <a:off x="1571604" y="1965926"/>
              <a:ext cx="36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Formă liberă 55"/>
            <p:cNvSpPr/>
            <p:nvPr/>
          </p:nvSpPr>
          <p:spPr>
            <a:xfrm>
              <a:off x="1571604" y="1785926"/>
              <a:ext cx="324094" cy="319329"/>
            </a:xfrm>
            <a:custGeom>
              <a:avLst/>
              <a:gdLst>
                <a:gd name="connsiteX0" fmla="*/ 0 w 108000"/>
                <a:gd name="connsiteY0" fmla="*/ 54000 h 108000"/>
                <a:gd name="connsiteX1" fmla="*/ 15816 w 108000"/>
                <a:gd name="connsiteY1" fmla="*/ 15816 h 108000"/>
                <a:gd name="connsiteX2" fmla="*/ 54000 w 108000"/>
                <a:gd name="connsiteY2" fmla="*/ 0 h 108000"/>
                <a:gd name="connsiteX3" fmla="*/ 92184 w 108000"/>
                <a:gd name="connsiteY3" fmla="*/ 15816 h 108000"/>
                <a:gd name="connsiteX4" fmla="*/ 108000 w 108000"/>
                <a:gd name="connsiteY4" fmla="*/ 54000 h 108000"/>
                <a:gd name="connsiteX5" fmla="*/ 92184 w 108000"/>
                <a:gd name="connsiteY5" fmla="*/ 92184 h 108000"/>
                <a:gd name="connsiteX6" fmla="*/ 54000 w 108000"/>
                <a:gd name="connsiteY6" fmla="*/ 108000 h 108000"/>
                <a:gd name="connsiteX7" fmla="*/ 15816 w 108000"/>
                <a:gd name="connsiteY7" fmla="*/ 92184 h 108000"/>
                <a:gd name="connsiteX8" fmla="*/ 0 w 108000"/>
                <a:gd name="connsiteY8" fmla="*/ 54000 h 108000"/>
                <a:gd name="connsiteX0" fmla="*/ 0 w 108000"/>
                <a:gd name="connsiteY0" fmla="*/ 54144 h 108144"/>
                <a:gd name="connsiteX1" fmla="*/ 15816 w 108000"/>
                <a:gd name="connsiteY1" fmla="*/ 15960 h 108144"/>
                <a:gd name="connsiteX2" fmla="*/ 23833 w 108000"/>
                <a:gd name="connsiteY2" fmla="*/ 16823 h 108144"/>
                <a:gd name="connsiteX3" fmla="*/ 54000 w 108000"/>
                <a:gd name="connsiteY3" fmla="*/ 144 h 108144"/>
                <a:gd name="connsiteX4" fmla="*/ 92184 w 108000"/>
                <a:gd name="connsiteY4" fmla="*/ 15960 h 108144"/>
                <a:gd name="connsiteX5" fmla="*/ 108000 w 108000"/>
                <a:gd name="connsiteY5" fmla="*/ 54144 h 108144"/>
                <a:gd name="connsiteX6" fmla="*/ 92184 w 108000"/>
                <a:gd name="connsiteY6" fmla="*/ 92328 h 108144"/>
                <a:gd name="connsiteX7" fmla="*/ 54000 w 108000"/>
                <a:gd name="connsiteY7" fmla="*/ 108144 h 108144"/>
                <a:gd name="connsiteX8" fmla="*/ 15816 w 108000"/>
                <a:gd name="connsiteY8" fmla="*/ 92328 h 108144"/>
                <a:gd name="connsiteX9" fmla="*/ 0 w 108000"/>
                <a:gd name="connsiteY9" fmla="*/ 54144 h 108144"/>
                <a:gd name="connsiteX0" fmla="*/ 0 w 108000"/>
                <a:gd name="connsiteY0" fmla="*/ 54144 h 108144"/>
                <a:gd name="connsiteX1" fmla="*/ 15816 w 108000"/>
                <a:gd name="connsiteY1" fmla="*/ 15960 h 108144"/>
                <a:gd name="connsiteX2" fmla="*/ 23833 w 108000"/>
                <a:gd name="connsiteY2" fmla="*/ 16823 h 108144"/>
                <a:gd name="connsiteX3" fmla="*/ 54000 w 108000"/>
                <a:gd name="connsiteY3" fmla="*/ 144 h 108144"/>
                <a:gd name="connsiteX4" fmla="*/ 92184 w 108000"/>
                <a:gd name="connsiteY4" fmla="*/ 15960 h 108144"/>
                <a:gd name="connsiteX5" fmla="*/ 108000 w 108000"/>
                <a:gd name="connsiteY5" fmla="*/ 54144 h 108144"/>
                <a:gd name="connsiteX6" fmla="*/ 92184 w 108000"/>
                <a:gd name="connsiteY6" fmla="*/ 92328 h 108144"/>
                <a:gd name="connsiteX7" fmla="*/ 54000 w 108000"/>
                <a:gd name="connsiteY7" fmla="*/ 108144 h 108144"/>
                <a:gd name="connsiteX8" fmla="*/ 15816 w 108000"/>
                <a:gd name="connsiteY8" fmla="*/ 92328 h 108144"/>
                <a:gd name="connsiteX9" fmla="*/ 0 w 108000"/>
                <a:gd name="connsiteY9" fmla="*/ 54144 h 108144"/>
                <a:gd name="connsiteX0" fmla="*/ 37333 w 145333"/>
                <a:gd name="connsiteY0" fmla="*/ 54144 h 176598"/>
                <a:gd name="connsiteX1" fmla="*/ 53149 w 145333"/>
                <a:gd name="connsiteY1" fmla="*/ 15960 h 176598"/>
                <a:gd name="connsiteX2" fmla="*/ 61166 w 145333"/>
                <a:gd name="connsiteY2" fmla="*/ 16823 h 176598"/>
                <a:gd name="connsiteX3" fmla="*/ 91333 w 145333"/>
                <a:gd name="connsiteY3" fmla="*/ 144 h 176598"/>
                <a:gd name="connsiteX4" fmla="*/ 129517 w 145333"/>
                <a:gd name="connsiteY4" fmla="*/ 15960 h 176598"/>
                <a:gd name="connsiteX5" fmla="*/ 145333 w 145333"/>
                <a:gd name="connsiteY5" fmla="*/ 54144 h 176598"/>
                <a:gd name="connsiteX6" fmla="*/ 129517 w 145333"/>
                <a:gd name="connsiteY6" fmla="*/ 92328 h 176598"/>
                <a:gd name="connsiteX7" fmla="*/ 91333 w 145333"/>
                <a:gd name="connsiteY7" fmla="*/ 108144 h 176598"/>
                <a:gd name="connsiteX8" fmla="*/ 6364 w 145333"/>
                <a:gd name="connsiteY8" fmla="*/ 173962 h 176598"/>
                <a:gd name="connsiteX9" fmla="*/ 53149 w 145333"/>
                <a:gd name="connsiteY9" fmla="*/ 92328 h 176598"/>
                <a:gd name="connsiteX10" fmla="*/ 37333 w 145333"/>
                <a:gd name="connsiteY10" fmla="*/ 54144 h 176598"/>
                <a:gd name="connsiteX0" fmla="*/ 37333 w 218552"/>
                <a:gd name="connsiteY0" fmla="*/ 54144 h 176598"/>
                <a:gd name="connsiteX1" fmla="*/ 53149 w 218552"/>
                <a:gd name="connsiteY1" fmla="*/ 15960 h 176598"/>
                <a:gd name="connsiteX2" fmla="*/ 61166 w 218552"/>
                <a:gd name="connsiteY2" fmla="*/ 16823 h 176598"/>
                <a:gd name="connsiteX3" fmla="*/ 91333 w 218552"/>
                <a:gd name="connsiteY3" fmla="*/ 144 h 176598"/>
                <a:gd name="connsiteX4" fmla="*/ 129517 w 218552"/>
                <a:gd name="connsiteY4" fmla="*/ 15960 h 176598"/>
                <a:gd name="connsiteX5" fmla="*/ 145333 w 218552"/>
                <a:gd name="connsiteY5" fmla="*/ 54144 h 176598"/>
                <a:gd name="connsiteX6" fmla="*/ 215916 w 218552"/>
                <a:gd name="connsiteY6" fmla="*/ 126337 h 176598"/>
                <a:gd name="connsiteX7" fmla="*/ 129517 w 218552"/>
                <a:gd name="connsiteY7" fmla="*/ 92328 h 176598"/>
                <a:gd name="connsiteX8" fmla="*/ 91333 w 218552"/>
                <a:gd name="connsiteY8" fmla="*/ 108144 h 176598"/>
                <a:gd name="connsiteX9" fmla="*/ 6364 w 218552"/>
                <a:gd name="connsiteY9" fmla="*/ 173962 h 176598"/>
                <a:gd name="connsiteX10" fmla="*/ 53149 w 218552"/>
                <a:gd name="connsiteY10" fmla="*/ 92328 h 176598"/>
                <a:gd name="connsiteX11" fmla="*/ 37333 w 218552"/>
                <a:gd name="connsiteY11" fmla="*/ 54144 h 176598"/>
                <a:gd name="connsiteX0" fmla="*/ 37333 w 218552"/>
                <a:gd name="connsiteY0" fmla="*/ 201907 h 324361"/>
                <a:gd name="connsiteX1" fmla="*/ 53149 w 218552"/>
                <a:gd name="connsiteY1" fmla="*/ 163723 h 324361"/>
                <a:gd name="connsiteX2" fmla="*/ 61166 w 218552"/>
                <a:gd name="connsiteY2" fmla="*/ 164586 h 324361"/>
                <a:gd name="connsiteX3" fmla="*/ 91333 w 218552"/>
                <a:gd name="connsiteY3" fmla="*/ 147907 h 324361"/>
                <a:gd name="connsiteX4" fmla="*/ 94503 w 218552"/>
                <a:gd name="connsiteY4" fmla="*/ 2636 h 324361"/>
                <a:gd name="connsiteX5" fmla="*/ 129517 w 218552"/>
                <a:gd name="connsiteY5" fmla="*/ 163723 h 324361"/>
                <a:gd name="connsiteX6" fmla="*/ 145333 w 218552"/>
                <a:gd name="connsiteY6" fmla="*/ 201907 h 324361"/>
                <a:gd name="connsiteX7" fmla="*/ 215916 w 218552"/>
                <a:gd name="connsiteY7" fmla="*/ 274100 h 324361"/>
                <a:gd name="connsiteX8" fmla="*/ 129517 w 218552"/>
                <a:gd name="connsiteY8" fmla="*/ 240091 h 324361"/>
                <a:gd name="connsiteX9" fmla="*/ 91333 w 218552"/>
                <a:gd name="connsiteY9" fmla="*/ 255907 h 324361"/>
                <a:gd name="connsiteX10" fmla="*/ 6364 w 218552"/>
                <a:gd name="connsiteY10" fmla="*/ 321725 h 324361"/>
                <a:gd name="connsiteX11" fmla="*/ 53149 w 218552"/>
                <a:gd name="connsiteY11" fmla="*/ 240091 h 324361"/>
                <a:gd name="connsiteX12" fmla="*/ 37333 w 218552"/>
                <a:gd name="connsiteY12" fmla="*/ 201907 h 324361"/>
                <a:gd name="connsiteX0" fmla="*/ 0 w 324127"/>
                <a:gd name="connsiteY0" fmla="*/ 130445 h 324361"/>
                <a:gd name="connsiteX1" fmla="*/ 158724 w 324127"/>
                <a:gd name="connsiteY1" fmla="*/ 163723 h 324361"/>
                <a:gd name="connsiteX2" fmla="*/ 166741 w 324127"/>
                <a:gd name="connsiteY2" fmla="*/ 164586 h 324361"/>
                <a:gd name="connsiteX3" fmla="*/ 196908 w 324127"/>
                <a:gd name="connsiteY3" fmla="*/ 147907 h 324361"/>
                <a:gd name="connsiteX4" fmla="*/ 200078 w 324127"/>
                <a:gd name="connsiteY4" fmla="*/ 2636 h 324361"/>
                <a:gd name="connsiteX5" fmla="*/ 235092 w 324127"/>
                <a:gd name="connsiteY5" fmla="*/ 163723 h 324361"/>
                <a:gd name="connsiteX6" fmla="*/ 250908 w 324127"/>
                <a:gd name="connsiteY6" fmla="*/ 201907 h 324361"/>
                <a:gd name="connsiteX7" fmla="*/ 321491 w 324127"/>
                <a:gd name="connsiteY7" fmla="*/ 274100 h 324361"/>
                <a:gd name="connsiteX8" fmla="*/ 235092 w 324127"/>
                <a:gd name="connsiteY8" fmla="*/ 240091 h 324361"/>
                <a:gd name="connsiteX9" fmla="*/ 196908 w 324127"/>
                <a:gd name="connsiteY9" fmla="*/ 255907 h 324361"/>
                <a:gd name="connsiteX10" fmla="*/ 111939 w 324127"/>
                <a:gd name="connsiteY10" fmla="*/ 321725 h 324361"/>
                <a:gd name="connsiteX11" fmla="*/ 158724 w 324127"/>
                <a:gd name="connsiteY11" fmla="*/ 240091 h 324361"/>
                <a:gd name="connsiteX12" fmla="*/ 0 w 324127"/>
                <a:gd name="connsiteY12" fmla="*/ 130445 h 324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4127" h="324361">
                  <a:moveTo>
                    <a:pt x="0" y="130445"/>
                  </a:moveTo>
                  <a:cubicBezTo>
                    <a:pt x="0" y="116123"/>
                    <a:pt x="148597" y="173850"/>
                    <a:pt x="158724" y="163723"/>
                  </a:cubicBezTo>
                  <a:cubicBezTo>
                    <a:pt x="162696" y="157503"/>
                    <a:pt x="160377" y="167222"/>
                    <a:pt x="166741" y="164586"/>
                  </a:cubicBezTo>
                  <a:cubicBezTo>
                    <a:pt x="173105" y="161950"/>
                    <a:pt x="191352" y="174899"/>
                    <a:pt x="196908" y="147907"/>
                  </a:cubicBezTo>
                  <a:cubicBezTo>
                    <a:pt x="202464" y="120915"/>
                    <a:pt x="193714" y="0"/>
                    <a:pt x="200078" y="2636"/>
                  </a:cubicBezTo>
                  <a:cubicBezTo>
                    <a:pt x="206442" y="5272"/>
                    <a:pt x="226620" y="130511"/>
                    <a:pt x="235092" y="163723"/>
                  </a:cubicBezTo>
                  <a:cubicBezTo>
                    <a:pt x="243564" y="196935"/>
                    <a:pt x="236508" y="183511"/>
                    <a:pt x="250908" y="201907"/>
                  </a:cubicBezTo>
                  <a:cubicBezTo>
                    <a:pt x="265308" y="220303"/>
                    <a:pt x="324127" y="267736"/>
                    <a:pt x="321491" y="274100"/>
                  </a:cubicBezTo>
                  <a:cubicBezTo>
                    <a:pt x="318855" y="280464"/>
                    <a:pt x="255856" y="243123"/>
                    <a:pt x="235092" y="240091"/>
                  </a:cubicBezTo>
                  <a:cubicBezTo>
                    <a:pt x="214328" y="237059"/>
                    <a:pt x="217434" y="242301"/>
                    <a:pt x="196908" y="255907"/>
                  </a:cubicBezTo>
                  <a:cubicBezTo>
                    <a:pt x="176383" y="269513"/>
                    <a:pt x="118303" y="324361"/>
                    <a:pt x="111939" y="321725"/>
                  </a:cubicBezTo>
                  <a:cubicBezTo>
                    <a:pt x="105575" y="319089"/>
                    <a:pt x="177381" y="271971"/>
                    <a:pt x="158724" y="240091"/>
                  </a:cubicBezTo>
                  <a:cubicBezTo>
                    <a:pt x="140068" y="208211"/>
                    <a:pt x="0" y="144767"/>
                    <a:pt x="0" y="13044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</p:grpSp>
      <p:grpSp>
        <p:nvGrpSpPr>
          <p:cNvPr id="57" name="Grupare 56"/>
          <p:cNvGrpSpPr/>
          <p:nvPr/>
        </p:nvGrpSpPr>
        <p:grpSpPr>
          <a:xfrm>
            <a:off x="7498148" y="2152640"/>
            <a:ext cx="360000" cy="360794"/>
            <a:chOff x="1571604" y="1785926"/>
            <a:chExt cx="360000" cy="360794"/>
          </a:xfrm>
        </p:grpSpPr>
        <p:sp>
          <p:nvSpPr>
            <p:cNvPr id="58" name="Formă liberă 57"/>
            <p:cNvSpPr/>
            <p:nvPr/>
          </p:nvSpPr>
          <p:spPr>
            <a:xfrm>
              <a:off x="1571604" y="1785926"/>
              <a:ext cx="360000" cy="360000"/>
            </a:xfrm>
            <a:custGeom>
              <a:avLst/>
              <a:gdLst>
                <a:gd name="connsiteX0" fmla="*/ 0 w 360000"/>
                <a:gd name="connsiteY0" fmla="*/ 180000 h 360000"/>
                <a:gd name="connsiteX1" fmla="*/ 52721 w 360000"/>
                <a:gd name="connsiteY1" fmla="*/ 52721 h 360000"/>
                <a:gd name="connsiteX2" fmla="*/ 180000 w 360000"/>
                <a:gd name="connsiteY2" fmla="*/ 0 h 360000"/>
                <a:gd name="connsiteX3" fmla="*/ 307279 w 360000"/>
                <a:gd name="connsiteY3" fmla="*/ 52721 h 360000"/>
                <a:gd name="connsiteX4" fmla="*/ 360000 w 360000"/>
                <a:gd name="connsiteY4" fmla="*/ 180000 h 360000"/>
                <a:gd name="connsiteX5" fmla="*/ 307279 w 360000"/>
                <a:gd name="connsiteY5" fmla="*/ 307279 h 360000"/>
                <a:gd name="connsiteX6" fmla="*/ 180000 w 360000"/>
                <a:gd name="connsiteY6" fmla="*/ 360000 h 360000"/>
                <a:gd name="connsiteX7" fmla="*/ 52721 w 360000"/>
                <a:gd name="connsiteY7" fmla="*/ 307279 h 360000"/>
                <a:gd name="connsiteX8" fmla="*/ 0 w 360000"/>
                <a:gd name="connsiteY8" fmla="*/ 18000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0000" h="360000">
                  <a:moveTo>
                    <a:pt x="0" y="180000"/>
                  </a:moveTo>
                  <a:cubicBezTo>
                    <a:pt x="0" y="132261"/>
                    <a:pt x="18964" y="86477"/>
                    <a:pt x="52721" y="52721"/>
                  </a:cubicBezTo>
                  <a:cubicBezTo>
                    <a:pt x="86478" y="18964"/>
                    <a:pt x="132261" y="0"/>
                    <a:pt x="180000" y="0"/>
                  </a:cubicBezTo>
                  <a:cubicBezTo>
                    <a:pt x="227739" y="0"/>
                    <a:pt x="273523" y="18964"/>
                    <a:pt x="307279" y="52721"/>
                  </a:cubicBezTo>
                  <a:cubicBezTo>
                    <a:pt x="341036" y="86478"/>
                    <a:pt x="360000" y="132261"/>
                    <a:pt x="360000" y="180000"/>
                  </a:cubicBezTo>
                  <a:cubicBezTo>
                    <a:pt x="360000" y="227739"/>
                    <a:pt x="341036" y="273523"/>
                    <a:pt x="307279" y="307279"/>
                  </a:cubicBezTo>
                  <a:cubicBezTo>
                    <a:pt x="273522" y="341036"/>
                    <a:pt x="227739" y="360000"/>
                    <a:pt x="180000" y="360000"/>
                  </a:cubicBezTo>
                  <a:cubicBezTo>
                    <a:pt x="132261" y="360000"/>
                    <a:pt x="86477" y="341036"/>
                    <a:pt x="52721" y="307279"/>
                  </a:cubicBezTo>
                  <a:cubicBezTo>
                    <a:pt x="18964" y="273522"/>
                    <a:pt x="0" y="227739"/>
                    <a:pt x="0" y="180000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cxnSp>
          <p:nvCxnSpPr>
            <p:cNvPr id="59" name="Conector drept 58"/>
            <p:cNvCxnSpPr>
              <a:stCxn id="58" idx="0"/>
              <a:endCxn id="58" idx="4"/>
            </p:cNvCxnSpPr>
            <p:nvPr/>
          </p:nvCxnSpPr>
          <p:spPr>
            <a:xfrm rot="16200000" flipH="1">
              <a:off x="1571604" y="1965926"/>
              <a:ext cx="36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ector drept 59"/>
            <p:cNvCxnSpPr>
              <a:stCxn id="58" idx="1"/>
              <a:endCxn id="58" idx="5"/>
            </p:cNvCxnSpPr>
            <p:nvPr/>
          </p:nvCxnSpPr>
          <p:spPr>
            <a:xfrm rot="16200000" flipH="1">
              <a:off x="1624325" y="1838647"/>
              <a:ext cx="254558" cy="2545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ector drept 60"/>
            <p:cNvCxnSpPr>
              <a:stCxn id="58" idx="7"/>
              <a:endCxn id="58" idx="3"/>
            </p:cNvCxnSpPr>
            <p:nvPr/>
          </p:nvCxnSpPr>
          <p:spPr>
            <a:xfrm rot="16200000" flipH="1" flipV="1">
              <a:off x="1624325" y="1838647"/>
              <a:ext cx="254558" cy="2545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ector drept 61"/>
            <p:cNvCxnSpPr>
              <a:stCxn id="58" idx="2"/>
              <a:endCxn id="58" idx="6"/>
            </p:cNvCxnSpPr>
            <p:nvPr/>
          </p:nvCxnSpPr>
          <p:spPr>
            <a:xfrm rot="10800000" flipH="1">
              <a:off x="1571604" y="1965926"/>
              <a:ext cx="36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Formă liberă 62"/>
            <p:cNvSpPr/>
            <p:nvPr/>
          </p:nvSpPr>
          <p:spPr>
            <a:xfrm>
              <a:off x="1571604" y="1785926"/>
              <a:ext cx="324094" cy="319329"/>
            </a:xfrm>
            <a:custGeom>
              <a:avLst/>
              <a:gdLst>
                <a:gd name="connsiteX0" fmla="*/ 0 w 108000"/>
                <a:gd name="connsiteY0" fmla="*/ 54000 h 108000"/>
                <a:gd name="connsiteX1" fmla="*/ 15816 w 108000"/>
                <a:gd name="connsiteY1" fmla="*/ 15816 h 108000"/>
                <a:gd name="connsiteX2" fmla="*/ 54000 w 108000"/>
                <a:gd name="connsiteY2" fmla="*/ 0 h 108000"/>
                <a:gd name="connsiteX3" fmla="*/ 92184 w 108000"/>
                <a:gd name="connsiteY3" fmla="*/ 15816 h 108000"/>
                <a:gd name="connsiteX4" fmla="*/ 108000 w 108000"/>
                <a:gd name="connsiteY4" fmla="*/ 54000 h 108000"/>
                <a:gd name="connsiteX5" fmla="*/ 92184 w 108000"/>
                <a:gd name="connsiteY5" fmla="*/ 92184 h 108000"/>
                <a:gd name="connsiteX6" fmla="*/ 54000 w 108000"/>
                <a:gd name="connsiteY6" fmla="*/ 108000 h 108000"/>
                <a:gd name="connsiteX7" fmla="*/ 15816 w 108000"/>
                <a:gd name="connsiteY7" fmla="*/ 92184 h 108000"/>
                <a:gd name="connsiteX8" fmla="*/ 0 w 108000"/>
                <a:gd name="connsiteY8" fmla="*/ 54000 h 108000"/>
                <a:gd name="connsiteX0" fmla="*/ 0 w 108000"/>
                <a:gd name="connsiteY0" fmla="*/ 54144 h 108144"/>
                <a:gd name="connsiteX1" fmla="*/ 15816 w 108000"/>
                <a:gd name="connsiteY1" fmla="*/ 15960 h 108144"/>
                <a:gd name="connsiteX2" fmla="*/ 23833 w 108000"/>
                <a:gd name="connsiteY2" fmla="*/ 16823 h 108144"/>
                <a:gd name="connsiteX3" fmla="*/ 54000 w 108000"/>
                <a:gd name="connsiteY3" fmla="*/ 144 h 108144"/>
                <a:gd name="connsiteX4" fmla="*/ 92184 w 108000"/>
                <a:gd name="connsiteY4" fmla="*/ 15960 h 108144"/>
                <a:gd name="connsiteX5" fmla="*/ 108000 w 108000"/>
                <a:gd name="connsiteY5" fmla="*/ 54144 h 108144"/>
                <a:gd name="connsiteX6" fmla="*/ 92184 w 108000"/>
                <a:gd name="connsiteY6" fmla="*/ 92328 h 108144"/>
                <a:gd name="connsiteX7" fmla="*/ 54000 w 108000"/>
                <a:gd name="connsiteY7" fmla="*/ 108144 h 108144"/>
                <a:gd name="connsiteX8" fmla="*/ 15816 w 108000"/>
                <a:gd name="connsiteY8" fmla="*/ 92328 h 108144"/>
                <a:gd name="connsiteX9" fmla="*/ 0 w 108000"/>
                <a:gd name="connsiteY9" fmla="*/ 54144 h 108144"/>
                <a:gd name="connsiteX0" fmla="*/ 0 w 108000"/>
                <a:gd name="connsiteY0" fmla="*/ 54144 h 108144"/>
                <a:gd name="connsiteX1" fmla="*/ 15816 w 108000"/>
                <a:gd name="connsiteY1" fmla="*/ 15960 h 108144"/>
                <a:gd name="connsiteX2" fmla="*/ 23833 w 108000"/>
                <a:gd name="connsiteY2" fmla="*/ 16823 h 108144"/>
                <a:gd name="connsiteX3" fmla="*/ 54000 w 108000"/>
                <a:gd name="connsiteY3" fmla="*/ 144 h 108144"/>
                <a:gd name="connsiteX4" fmla="*/ 92184 w 108000"/>
                <a:gd name="connsiteY4" fmla="*/ 15960 h 108144"/>
                <a:gd name="connsiteX5" fmla="*/ 108000 w 108000"/>
                <a:gd name="connsiteY5" fmla="*/ 54144 h 108144"/>
                <a:gd name="connsiteX6" fmla="*/ 92184 w 108000"/>
                <a:gd name="connsiteY6" fmla="*/ 92328 h 108144"/>
                <a:gd name="connsiteX7" fmla="*/ 54000 w 108000"/>
                <a:gd name="connsiteY7" fmla="*/ 108144 h 108144"/>
                <a:gd name="connsiteX8" fmla="*/ 15816 w 108000"/>
                <a:gd name="connsiteY8" fmla="*/ 92328 h 108144"/>
                <a:gd name="connsiteX9" fmla="*/ 0 w 108000"/>
                <a:gd name="connsiteY9" fmla="*/ 54144 h 108144"/>
                <a:gd name="connsiteX0" fmla="*/ 37333 w 145333"/>
                <a:gd name="connsiteY0" fmla="*/ 54144 h 176598"/>
                <a:gd name="connsiteX1" fmla="*/ 53149 w 145333"/>
                <a:gd name="connsiteY1" fmla="*/ 15960 h 176598"/>
                <a:gd name="connsiteX2" fmla="*/ 61166 w 145333"/>
                <a:gd name="connsiteY2" fmla="*/ 16823 h 176598"/>
                <a:gd name="connsiteX3" fmla="*/ 91333 w 145333"/>
                <a:gd name="connsiteY3" fmla="*/ 144 h 176598"/>
                <a:gd name="connsiteX4" fmla="*/ 129517 w 145333"/>
                <a:gd name="connsiteY4" fmla="*/ 15960 h 176598"/>
                <a:gd name="connsiteX5" fmla="*/ 145333 w 145333"/>
                <a:gd name="connsiteY5" fmla="*/ 54144 h 176598"/>
                <a:gd name="connsiteX6" fmla="*/ 129517 w 145333"/>
                <a:gd name="connsiteY6" fmla="*/ 92328 h 176598"/>
                <a:gd name="connsiteX7" fmla="*/ 91333 w 145333"/>
                <a:gd name="connsiteY7" fmla="*/ 108144 h 176598"/>
                <a:gd name="connsiteX8" fmla="*/ 6364 w 145333"/>
                <a:gd name="connsiteY8" fmla="*/ 173962 h 176598"/>
                <a:gd name="connsiteX9" fmla="*/ 53149 w 145333"/>
                <a:gd name="connsiteY9" fmla="*/ 92328 h 176598"/>
                <a:gd name="connsiteX10" fmla="*/ 37333 w 145333"/>
                <a:gd name="connsiteY10" fmla="*/ 54144 h 176598"/>
                <a:gd name="connsiteX0" fmla="*/ 37333 w 218552"/>
                <a:gd name="connsiteY0" fmla="*/ 54144 h 176598"/>
                <a:gd name="connsiteX1" fmla="*/ 53149 w 218552"/>
                <a:gd name="connsiteY1" fmla="*/ 15960 h 176598"/>
                <a:gd name="connsiteX2" fmla="*/ 61166 w 218552"/>
                <a:gd name="connsiteY2" fmla="*/ 16823 h 176598"/>
                <a:gd name="connsiteX3" fmla="*/ 91333 w 218552"/>
                <a:gd name="connsiteY3" fmla="*/ 144 h 176598"/>
                <a:gd name="connsiteX4" fmla="*/ 129517 w 218552"/>
                <a:gd name="connsiteY4" fmla="*/ 15960 h 176598"/>
                <a:gd name="connsiteX5" fmla="*/ 145333 w 218552"/>
                <a:gd name="connsiteY5" fmla="*/ 54144 h 176598"/>
                <a:gd name="connsiteX6" fmla="*/ 215916 w 218552"/>
                <a:gd name="connsiteY6" fmla="*/ 126337 h 176598"/>
                <a:gd name="connsiteX7" fmla="*/ 129517 w 218552"/>
                <a:gd name="connsiteY7" fmla="*/ 92328 h 176598"/>
                <a:gd name="connsiteX8" fmla="*/ 91333 w 218552"/>
                <a:gd name="connsiteY8" fmla="*/ 108144 h 176598"/>
                <a:gd name="connsiteX9" fmla="*/ 6364 w 218552"/>
                <a:gd name="connsiteY9" fmla="*/ 173962 h 176598"/>
                <a:gd name="connsiteX10" fmla="*/ 53149 w 218552"/>
                <a:gd name="connsiteY10" fmla="*/ 92328 h 176598"/>
                <a:gd name="connsiteX11" fmla="*/ 37333 w 218552"/>
                <a:gd name="connsiteY11" fmla="*/ 54144 h 176598"/>
                <a:gd name="connsiteX0" fmla="*/ 37333 w 218552"/>
                <a:gd name="connsiteY0" fmla="*/ 201907 h 324361"/>
                <a:gd name="connsiteX1" fmla="*/ 53149 w 218552"/>
                <a:gd name="connsiteY1" fmla="*/ 163723 h 324361"/>
                <a:gd name="connsiteX2" fmla="*/ 61166 w 218552"/>
                <a:gd name="connsiteY2" fmla="*/ 164586 h 324361"/>
                <a:gd name="connsiteX3" fmla="*/ 91333 w 218552"/>
                <a:gd name="connsiteY3" fmla="*/ 147907 h 324361"/>
                <a:gd name="connsiteX4" fmla="*/ 94503 w 218552"/>
                <a:gd name="connsiteY4" fmla="*/ 2636 h 324361"/>
                <a:gd name="connsiteX5" fmla="*/ 129517 w 218552"/>
                <a:gd name="connsiteY5" fmla="*/ 163723 h 324361"/>
                <a:gd name="connsiteX6" fmla="*/ 145333 w 218552"/>
                <a:gd name="connsiteY6" fmla="*/ 201907 h 324361"/>
                <a:gd name="connsiteX7" fmla="*/ 215916 w 218552"/>
                <a:gd name="connsiteY7" fmla="*/ 274100 h 324361"/>
                <a:gd name="connsiteX8" fmla="*/ 129517 w 218552"/>
                <a:gd name="connsiteY8" fmla="*/ 240091 h 324361"/>
                <a:gd name="connsiteX9" fmla="*/ 91333 w 218552"/>
                <a:gd name="connsiteY9" fmla="*/ 255907 h 324361"/>
                <a:gd name="connsiteX10" fmla="*/ 6364 w 218552"/>
                <a:gd name="connsiteY10" fmla="*/ 321725 h 324361"/>
                <a:gd name="connsiteX11" fmla="*/ 53149 w 218552"/>
                <a:gd name="connsiteY11" fmla="*/ 240091 h 324361"/>
                <a:gd name="connsiteX12" fmla="*/ 37333 w 218552"/>
                <a:gd name="connsiteY12" fmla="*/ 201907 h 324361"/>
                <a:gd name="connsiteX0" fmla="*/ 0 w 324127"/>
                <a:gd name="connsiteY0" fmla="*/ 130445 h 324361"/>
                <a:gd name="connsiteX1" fmla="*/ 158724 w 324127"/>
                <a:gd name="connsiteY1" fmla="*/ 163723 h 324361"/>
                <a:gd name="connsiteX2" fmla="*/ 166741 w 324127"/>
                <a:gd name="connsiteY2" fmla="*/ 164586 h 324361"/>
                <a:gd name="connsiteX3" fmla="*/ 196908 w 324127"/>
                <a:gd name="connsiteY3" fmla="*/ 147907 h 324361"/>
                <a:gd name="connsiteX4" fmla="*/ 200078 w 324127"/>
                <a:gd name="connsiteY4" fmla="*/ 2636 h 324361"/>
                <a:gd name="connsiteX5" fmla="*/ 235092 w 324127"/>
                <a:gd name="connsiteY5" fmla="*/ 163723 h 324361"/>
                <a:gd name="connsiteX6" fmla="*/ 250908 w 324127"/>
                <a:gd name="connsiteY6" fmla="*/ 201907 h 324361"/>
                <a:gd name="connsiteX7" fmla="*/ 321491 w 324127"/>
                <a:gd name="connsiteY7" fmla="*/ 274100 h 324361"/>
                <a:gd name="connsiteX8" fmla="*/ 235092 w 324127"/>
                <a:gd name="connsiteY8" fmla="*/ 240091 h 324361"/>
                <a:gd name="connsiteX9" fmla="*/ 196908 w 324127"/>
                <a:gd name="connsiteY9" fmla="*/ 255907 h 324361"/>
                <a:gd name="connsiteX10" fmla="*/ 111939 w 324127"/>
                <a:gd name="connsiteY10" fmla="*/ 321725 h 324361"/>
                <a:gd name="connsiteX11" fmla="*/ 158724 w 324127"/>
                <a:gd name="connsiteY11" fmla="*/ 240091 h 324361"/>
                <a:gd name="connsiteX12" fmla="*/ 0 w 324127"/>
                <a:gd name="connsiteY12" fmla="*/ 130445 h 324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4127" h="324361">
                  <a:moveTo>
                    <a:pt x="0" y="130445"/>
                  </a:moveTo>
                  <a:cubicBezTo>
                    <a:pt x="0" y="116123"/>
                    <a:pt x="148597" y="173850"/>
                    <a:pt x="158724" y="163723"/>
                  </a:cubicBezTo>
                  <a:cubicBezTo>
                    <a:pt x="162696" y="157503"/>
                    <a:pt x="160377" y="167222"/>
                    <a:pt x="166741" y="164586"/>
                  </a:cubicBezTo>
                  <a:cubicBezTo>
                    <a:pt x="173105" y="161950"/>
                    <a:pt x="191352" y="174899"/>
                    <a:pt x="196908" y="147907"/>
                  </a:cubicBezTo>
                  <a:cubicBezTo>
                    <a:pt x="202464" y="120915"/>
                    <a:pt x="193714" y="0"/>
                    <a:pt x="200078" y="2636"/>
                  </a:cubicBezTo>
                  <a:cubicBezTo>
                    <a:pt x="206442" y="5272"/>
                    <a:pt x="226620" y="130511"/>
                    <a:pt x="235092" y="163723"/>
                  </a:cubicBezTo>
                  <a:cubicBezTo>
                    <a:pt x="243564" y="196935"/>
                    <a:pt x="236508" y="183511"/>
                    <a:pt x="250908" y="201907"/>
                  </a:cubicBezTo>
                  <a:cubicBezTo>
                    <a:pt x="265308" y="220303"/>
                    <a:pt x="324127" y="267736"/>
                    <a:pt x="321491" y="274100"/>
                  </a:cubicBezTo>
                  <a:cubicBezTo>
                    <a:pt x="318855" y="280464"/>
                    <a:pt x="255856" y="243123"/>
                    <a:pt x="235092" y="240091"/>
                  </a:cubicBezTo>
                  <a:cubicBezTo>
                    <a:pt x="214328" y="237059"/>
                    <a:pt x="217434" y="242301"/>
                    <a:pt x="196908" y="255907"/>
                  </a:cubicBezTo>
                  <a:cubicBezTo>
                    <a:pt x="176383" y="269513"/>
                    <a:pt x="118303" y="324361"/>
                    <a:pt x="111939" y="321725"/>
                  </a:cubicBezTo>
                  <a:cubicBezTo>
                    <a:pt x="105575" y="319089"/>
                    <a:pt x="177381" y="271971"/>
                    <a:pt x="158724" y="240091"/>
                  </a:cubicBezTo>
                  <a:cubicBezTo>
                    <a:pt x="140068" y="208211"/>
                    <a:pt x="0" y="144767"/>
                    <a:pt x="0" y="13044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</p:grpSp>
      <p:sp>
        <p:nvSpPr>
          <p:cNvPr id="64" name="Formă liberă 63"/>
          <p:cNvSpPr/>
          <p:nvPr/>
        </p:nvSpPr>
        <p:spPr>
          <a:xfrm>
            <a:off x="928662" y="1071546"/>
            <a:ext cx="2243492" cy="1000132"/>
          </a:xfrm>
          <a:custGeom>
            <a:avLst/>
            <a:gdLst>
              <a:gd name="connsiteX0" fmla="*/ 0 w 2143140"/>
              <a:gd name="connsiteY0" fmla="*/ 166692 h 1000132"/>
              <a:gd name="connsiteX1" fmla="*/ 48823 w 2143140"/>
              <a:gd name="connsiteY1" fmla="*/ 48823 h 1000132"/>
              <a:gd name="connsiteX2" fmla="*/ 166692 w 2143140"/>
              <a:gd name="connsiteY2" fmla="*/ 0 h 1000132"/>
              <a:gd name="connsiteX3" fmla="*/ 1976448 w 2143140"/>
              <a:gd name="connsiteY3" fmla="*/ 0 h 1000132"/>
              <a:gd name="connsiteX4" fmla="*/ 2094317 w 2143140"/>
              <a:gd name="connsiteY4" fmla="*/ 48823 h 1000132"/>
              <a:gd name="connsiteX5" fmla="*/ 2143140 w 2143140"/>
              <a:gd name="connsiteY5" fmla="*/ 166692 h 1000132"/>
              <a:gd name="connsiteX6" fmla="*/ 2143140 w 2143140"/>
              <a:gd name="connsiteY6" fmla="*/ 833440 h 1000132"/>
              <a:gd name="connsiteX7" fmla="*/ 2094317 w 2143140"/>
              <a:gd name="connsiteY7" fmla="*/ 951309 h 1000132"/>
              <a:gd name="connsiteX8" fmla="*/ 1976448 w 2143140"/>
              <a:gd name="connsiteY8" fmla="*/ 1000132 h 1000132"/>
              <a:gd name="connsiteX9" fmla="*/ 166692 w 2143140"/>
              <a:gd name="connsiteY9" fmla="*/ 1000132 h 1000132"/>
              <a:gd name="connsiteX10" fmla="*/ 48823 w 2143140"/>
              <a:gd name="connsiteY10" fmla="*/ 951309 h 1000132"/>
              <a:gd name="connsiteX11" fmla="*/ 0 w 2143140"/>
              <a:gd name="connsiteY11" fmla="*/ 833440 h 1000132"/>
              <a:gd name="connsiteX12" fmla="*/ 0 w 2143140"/>
              <a:gd name="connsiteY12" fmla="*/ 166692 h 1000132"/>
              <a:gd name="connsiteX0" fmla="*/ 0 w 2143140"/>
              <a:gd name="connsiteY0" fmla="*/ 166692 h 1000132"/>
              <a:gd name="connsiteX1" fmla="*/ 48823 w 2143140"/>
              <a:gd name="connsiteY1" fmla="*/ 48823 h 1000132"/>
              <a:gd name="connsiteX2" fmla="*/ 166692 w 2143140"/>
              <a:gd name="connsiteY2" fmla="*/ 0 h 1000132"/>
              <a:gd name="connsiteX3" fmla="*/ 1976448 w 2143140"/>
              <a:gd name="connsiteY3" fmla="*/ 0 h 1000132"/>
              <a:gd name="connsiteX4" fmla="*/ 2094317 w 2143140"/>
              <a:gd name="connsiteY4" fmla="*/ 48823 h 1000132"/>
              <a:gd name="connsiteX5" fmla="*/ 2143140 w 2143140"/>
              <a:gd name="connsiteY5" fmla="*/ 166692 h 1000132"/>
              <a:gd name="connsiteX6" fmla="*/ 2143140 w 2143140"/>
              <a:gd name="connsiteY6" fmla="*/ 833440 h 1000132"/>
              <a:gd name="connsiteX7" fmla="*/ 2094317 w 2143140"/>
              <a:gd name="connsiteY7" fmla="*/ 951309 h 1000132"/>
              <a:gd name="connsiteX8" fmla="*/ 1976448 w 2143140"/>
              <a:gd name="connsiteY8" fmla="*/ 1000132 h 1000132"/>
              <a:gd name="connsiteX9" fmla="*/ 166692 w 2143140"/>
              <a:gd name="connsiteY9" fmla="*/ 857232 h 1000132"/>
              <a:gd name="connsiteX10" fmla="*/ 48823 w 2143140"/>
              <a:gd name="connsiteY10" fmla="*/ 951309 h 1000132"/>
              <a:gd name="connsiteX11" fmla="*/ 0 w 2143140"/>
              <a:gd name="connsiteY11" fmla="*/ 833440 h 1000132"/>
              <a:gd name="connsiteX12" fmla="*/ 0 w 2143140"/>
              <a:gd name="connsiteY12" fmla="*/ 166692 h 1000132"/>
              <a:gd name="connsiteX0" fmla="*/ 0 w 2143140"/>
              <a:gd name="connsiteY0" fmla="*/ 166692 h 1000132"/>
              <a:gd name="connsiteX1" fmla="*/ 48823 w 2143140"/>
              <a:gd name="connsiteY1" fmla="*/ 48823 h 1000132"/>
              <a:gd name="connsiteX2" fmla="*/ 166692 w 2143140"/>
              <a:gd name="connsiteY2" fmla="*/ 0 h 1000132"/>
              <a:gd name="connsiteX3" fmla="*/ 1976448 w 2143140"/>
              <a:gd name="connsiteY3" fmla="*/ 0 h 1000132"/>
              <a:gd name="connsiteX4" fmla="*/ 2094317 w 2143140"/>
              <a:gd name="connsiteY4" fmla="*/ 48823 h 1000132"/>
              <a:gd name="connsiteX5" fmla="*/ 2143140 w 2143140"/>
              <a:gd name="connsiteY5" fmla="*/ 166692 h 1000132"/>
              <a:gd name="connsiteX6" fmla="*/ 2143140 w 2143140"/>
              <a:gd name="connsiteY6" fmla="*/ 833440 h 1000132"/>
              <a:gd name="connsiteX7" fmla="*/ 2094317 w 2143140"/>
              <a:gd name="connsiteY7" fmla="*/ 951309 h 1000132"/>
              <a:gd name="connsiteX8" fmla="*/ 1976448 w 2143140"/>
              <a:gd name="connsiteY8" fmla="*/ 1000132 h 1000132"/>
              <a:gd name="connsiteX9" fmla="*/ 1760402 w 2143140"/>
              <a:gd name="connsiteY9" fmla="*/ 793806 h 1000132"/>
              <a:gd name="connsiteX10" fmla="*/ 166692 w 2143140"/>
              <a:gd name="connsiteY10" fmla="*/ 857232 h 1000132"/>
              <a:gd name="connsiteX11" fmla="*/ 48823 w 2143140"/>
              <a:gd name="connsiteY11" fmla="*/ 951309 h 1000132"/>
              <a:gd name="connsiteX12" fmla="*/ 0 w 2143140"/>
              <a:gd name="connsiteY12" fmla="*/ 833440 h 1000132"/>
              <a:gd name="connsiteX13" fmla="*/ 0 w 2143140"/>
              <a:gd name="connsiteY13" fmla="*/ 166692 h 1000132"/>
              <a:gd name="connsiteX0" fmla="*/ 0 w 2143140"/>
              <a:gd name="connsiteY0" fmla="*/ 166692 h 1000132"/>
              <a:gd name="connsiteX1" fmla="*/ 48823 w 2143140"/>
              <a:gd name="connsiteY1" fmla="*/ 48823 h 1000132"/>
              <a:gd name="connsiteX2" fmla="*/ 166692 w 2143140"/>
              <a:gd name="connsiteY2" fmla="*/ 0 h 1000132"/>
              <a:gd name="connsiteX3" fmla="*/ 1976448 w 2143140"/>
              <a:gd name="connsiteY3" fmla="*/ 0 h 1000132"/>
              <a:gd name="connsiteX4" fmla="*/ 2094317 w 2143140"/>
              <a:gd name="connsiteY4" fmla="*/ 48823 h 1000132"/>
              <a:gd name="connsiteX5" fmla="*/ 2143140 w 2143140"/>
              <a:gd name="connsiteY5" fmla="*/ 166692 h 1000132"/>
              <a:gd name="connsiteX6" fmla="*/ 2143140 w 2143140"/>
              <a:gd name="connsiteY6" fmla="*/ 833440 h 1000132"/>
              <a:gd name="connsiteX7" fmla="*/ 2094317 w 2143140"/>
              <a:gd name="connsiteY7" fmla="*/ 951309 h 1000132"/>
              <a:gd name="connsiteX8" fmla="*/ 1976448 w 2143140"/>
              <a:gd name="connsiteY8" fmla="*/ 1000132 h 1000132"/>
              <a:gd name="connsiteX9" fmla="*/ 1760402 w 2143140"/>
              <a:gd name="connsiteY9" fmla="*/ 793806 h 1000132"/>
              <a:gd name="connsiteX10" fmla="*/ 166692 w 2143140"/>
              <a:gd name="connsiteY10" fmla="*/ 857232 h 1000132"/>
              <a:gd name="connsiteX11" fmla="*/ 48823 w 2143140"/>
              <a:gd name="connsiteY11" fmla="*/ 951309 h 1000132"/>
              <a:gd name="connsiteX12" fmla="*/ 0 w 2143140"/>
              <a:gd name="connsiteY12" fmla="*/ 833440 h 1000132"/>
              <a:gd name="connsiteX13" fmla="*/ 0 w 2143140"/>
              <a:gd name="connsiteY13" fmla="*/ 166692 h 1000132"/>
              <a:gd name="connsiteX0" fmla="*/ 100352 w 2243492"/>
              <a:gd name="connsiteY0" fmla="*/ 166692 h 1000132"/>
              <a:gd name="connsiteX1" fmla="*/ 149175 w 2243492"/>
              <a:gd name="connsiteY1" fmla="*/ 48823 h 1000132"/>
              <a:gd name="connsiteX2" fmla="*/ 267044 w 2243492"/>
              <a:gd name="connsiteY2" fmla="*/ 0 h 1000132"/>
              <a:gd name="connsiteX3" fmla="*/ 2076800 w 2243492"/>
              <a:gd name="connsiteY3" fmla="*/ 0 h 1000132"/>
              <a:gd name="connsiteX4" fmla="*/ 2194669 w 2243492"/>
              <a:gd name="connsiteY4" fmla="*/ 48823 h 1000132"/>
              <a:gd name="connsiteX5" fmla="*/ 2243492 w 2243492"/>
              <a:gd name="connsiteY5" fmla="*/ 166692 h 1000132"/>
              <a:gd name="connsiteX6" fmla="*/ 2243492 w 2243492"/>
              <a:gd name="connsiteY6" fmla="*/ 833440 h 1000132"/>
              <a:gd name="connsiteX7" fmla="*/ 2194669 w 2243492"/>
              <a:gd name="connsiteY7" fmla="*/ 951309 h 1000132"/>
              <a:gd name="connsiteX8" fmla="*/ 2076800 w 2243492"/>
              <a:gd name="connsiteY8" fmla="*/ 1000132 h 1000132"/>
              <a:gd name="connsiteX9" fmla="*/ 1860754 w 2243492"/>
              <a:gd name="connsiteY9" fmla="*/ 793806 h 1000132"/>
              <a:gd name="connsiteX10" fmla="*/ 267044 w 2243492"/>
              <a:gd name="connsiteY10" fmla="*/ 857232 h 1000132"/>
              <a:gd name="connsiteX11" fmla="*/ 401336 w 2243492"/>
              <a:gd name="connsiteY11" fmla="*/ 861840 h 1000132"/>
              <a:gd name="connsiteX12" fmla="*/ 149175 w 2243492"/>
              <a:gd name="connsiteY12" fmla="*/ 951309 h 1000132"/>
              <a:gd name="connsiteX13" fmla="*/ 100352 w 2243492"/>
              <a:gd name="connsiteY13" fmla="*/ 833440 h 1000132"/>
              <a:gd name="connsiteX14" fmla="*/ 100352 w 2243492"/>
              <a:gd name="connsiteY14" fmla="*/ 166692 h 1000132"/>
              <a:gd name="connsiteX0" fmla="*/ 100352 w 2243492"/>
              <a:gd name="connsiteY0" fmla="*/ 166692 h 1000132"/>
              <a:gd name="connsiteX1" fmla="*/ 149175 w 2243492"/>
              <a:gd name="connsiteY1" fmla="*/ 48823 h 1000132"/>
              <a:gd name="connsiteX2" fmla="*/ 267044 w 2243492"/>
              <a:gd name="connsiteY2" fmla="*/ 0 h 1000132"/>
              <a:gd name="connsiteX3" fmla="*/ 2076800 w 2243492"/>
              <a:gd name="connsiteY3" fmla="*/ 0 h 1000132"/>
              <a:gd name="connsiteX4" fmla="*/ 2194669 w 2243492"/>
              <a:gd name="connsiteY4" fmla="*/ 48823 h 1000132"/>
              <a:gd name="connsiteX5" fmla="*/ 2243492 w 2243492"/>
              <a:gd name="connsiteY5" fmla="*/ 166692 h 1000132"/>
              <a:gd name="connsiteX6" fmla="*/ 2243492 w 2243492"/>
              <a:gd name="connsiteY6" fmla="*/ 833440 h 1000132"/>
              <a:gd name="connsiteX7" fmla="*/ 2194669 w 2243492"/>
              <a:gd name="connsiteY7" fmla="*/ 951309 h 1000132"/>
              <a:gd name="connsiteX8" fmla="*/ 2076800 w 2243492"/>
              <a:gd name="connsiteY8" fmla="*/ 1000132 h 1000132"/>
              <a:gd name="connsiteX9" fmla="*/ 1860754 w 2243492"/>
              <a:gd name="connsiteY9" fmla="*/ 793806 h 1000132"/>
              <a:gd name="connsiteX10" fmla="*/ 267044 w 2243492"/>
              <a:gd name="connsiteY10" fmla="*/ 857232 h 1000132"/>
              <a:gd name="connsiteX11" fmla="*/ 401336 w 2243492"/>
              <a:gd name="connsiteY11" fmla="*/ 861840 h 1000132"/>
              <a:gd name="connsiteX12" fmla="*/ 149175 w 2243492"/>
              <a:gd name="connsiteY12" fmla="*/ 951309 h 1000132"/>
              <a:gd name="connsiteX13" fmla="*/ 100352 w 2243492"/>
              <a:gd name="connsiteY13" fmla="*/ 833440 h 1000132"/>
              <a:gd name="connsiteX14" fmla="*/ 100352 w 2243492"/>
              <a:gd name="connsiteY14" fmla="*/ 166692 h 1000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43492" h="1000132">
                <a:moveTo>
                  <a:pt x="100352" y="166692"/>
                </a:moveTo>
                <a:cubicBezTo>
                  <a:pt x="100352" y="122483"/>
                  <a:pt x="117914" y="80084"/>
                  <a:pt x="149175" y="48823"/>
                </a:cubicBezTo>
                <a:cubicBezTo>
                  <a:pt x="180436" y="17562"/>
                  <a:pt x="222835" y="0"/>
                  <a:pt x="267044" y="0"/>
                </a:cubicBezTo>
                <a:lnTo>
                  <a:pt x="2076800" y="0"/>
                </a:lnTo>
                <a:cubicBezTo>
                  <a:pt x="2121009" y="0"/>
                  <a:pt x="2163408" y="17562"/>
                  <a:pt x="2194669" y="48823"/>
                </a:cubicBezTo>
                <a:cubicBezTo>
                  <a:pt x="2225930" y="80084"/>
                  <a:pt x="2243492" y="122483"/>
                  <a:pt x="2243492" y="166692"/>
                </a:cubicBezTo>
                <a:lnTo>
                  <a:pt x="2243492" y="833440"/>
                </a:lnTo>
                <a:cubicBezTo>
                  <a:pt x="2243492" y="877649"/>
                  <a:pt x="2225930" y="920048"/>
                  <a:pt x="2194669" y="951309"/>
                </a:cubicBezTo>
                <a:cubicBezTo>
                  <a:pt x="2163408" y="982570"/>
                  <a:pt x="2096728" y="990660"/>
                  <a:pt x="2076800" y="1000132"/>
                </a:cubicBezTo>
                <a:lnTo>
                  <a:pt x="1860754" y="793806"/>
                </a:lnTo>
                <a:cubicBezTo>
                  <a:pt x="1285147" y="917068"/>
                  <a:pt x="798281" y="836090"/>
                  <a:pt x="267044" y="857232"/>
                </a:cubicBezTo>
                <a:cubicBezTo>
                  <a:pt x="0" y="868571"/>
                  <a:pt x="420981" y="846161"/>
                  <a:pt x="401336" y="861840"/>
                </a:cubicBezTo>
                <a:cubicBezTo>
                  <a:pt x="381691" y="877519"/>
                  <a:pt x="199339" y="956042"/>
                  <a:pt x="149175" y="951309"/>
                </a:cubicBezTo>
                <a:cubicBezTo>
                  <a:pt x="99011" y="946576"/>
                  <a:pt x="100352" y="877649"/>
                  <a:pt x="100352" y="833440"/>
                </a:cubicBezTo>
                <a:lnTo>
                  <a:pt x="100352" y="166692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5" name="Oval 64"/>
          <p:cNvSpPr/>
          <p:nvPr/>
        </p:nvSpPr>
        <p:spPr>
          <a:xfrm>
            <a:off x="3428992" y="5072074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6" name="Oval 65"/>
          <p:cNvSpPr/>
          <p:nvPr/>
        </p:nvSpPr>
        <p:spPr>
          <a:xfrm>
            <a:off x="3929058" y="5072074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8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0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Expunere pe ecran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2</vt:i4>
      </vt:variant>
    </vt:vector>
  </HeadingPairs>
  <TitlesOfParts>
    <vt:vector size="3" baseType="lpstr">
      <vt:lpstr>Temă Office</vt:lpstr>
      <vt:lpstr>Diapozitivul 1</vt:lpstr>
      <vt:lpstr>Diapozitivul 2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user</dc:creator>
  <cp:lastModifiedBy>user</cp:lastModifiedBy>
  <cp:revision>3</cp:revision>
  <dcterms:created xsi:type="dcterms:W3CDTF">2015-11-05T08:35:32Z</dcterms:created>
  <dcterms:modified xsi:type="dcterms:W3CDTF">2015-11-05T08:53:30Z</dcterms:modified>
</cp:coreProperties>
</file>